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 id="268" r:id="rId13"/>
    <p:sldId id="269" r:id="rId14"/>
    <p:sldId id="270" r:id="rId15"/>
    <p:sldId id="271" r:id="rId16"/>
    <p:sldId id="272" r:id="rId17"/>
    <p:sldId id="273" r:id="rId18"/>
    <p:sldId id="274" r:id="rId19"/>
    <p:sldId id="275" r:id="rId20"/>
    <p:sldId id="279" r:id="rId21"/>
    <p:sldId id="276" r:id="rId22"/>
    <p:sldId id="277" r:id="rId23"/>
  </p:sldIdLst>
  <p:sldSz cx="12188825" cy="6858000"/>
  <p:notesSz cx="10058400" cy="77724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564" userDrawn="1">
          <p15:clr>
            <a:srgbClr val="000000"/>
          </p15:clr>
        </p15:guide>
        <p15:guide id="2" pos="2618"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0B367B7-0E96-4B84-95A2-3E0166C218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BBE8B231-864D-4E9A-B6B0-EE43FCF1B9A1}" styleName="Table_1">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564"/>
        <p:guide pos="2618"/>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6T01:00:1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701.000 460.000,'0.012'-0.004,"0.017"-0.006,0.020-0.007,0.019-0.006,0.017-0.006,0.014-0.005,0.011-0.004,0.009-0.003,0.006-0.002,0.004-0.001,0.003-0.001,0.001 0.000,0.001 0.000,0.000 0.000,0.000 0.000,-0.001 0.000,-0.001 0.000,-0.001 0.000,-0.001 0.000,0.000 0.000,0.000 0.000,0.000 0.000,0.000 0.000,0.013-0.009,0.026-0.016,0.030-0.018,0.029-0.018,0.027-0.016,0.023-0.014,0.146-0.063,0.098-0.031,0.049-0.003,0.054-0.026,-0.015-0.013,-0.032-0.013,-0.072 0.031,-0.036 0.027,-0.033 0.034,0.080 0.028,0.016 0.039,-0.007 0.034,0.063-0.055,0.017-0.022,-0.012 0.001,-0.063 0.023,-0.031 0.019,-0.032 0.021,0.048 0.019,-0.007 0.021,-0.031 0.018,-0.044 0.015,-0.049 0.012,-0.048 0.009,0.034 0.006,0.067 0.004,0.088 0.003,0.038 0.001,0.004 0.000,-0.017 0.000,-0.035-0.001,0.010-0.001,0.017-0.001,0.143-0.001,0.064-0.001,0.032-0.001,-0.018 0.000,-0.047 0.000,-0.061 0.000,-0.073 0.000,-0.015 0.000,-0.002 0.000,0.017 0.000,-0.034 0.000,-0.039 0.000,-0.039 0.000,-0.036 0.000,-0.030 0.000,0.051 0.025,0.064 0.038,0.052 0.045,0.056 0.031,-0.014 0.003,-0.032-0.010,0.001 0.050,0.006 0.024,-0.015 0.000,0.091-0.003,0.005-0.027,-0.025-0.032,-0.072-0.034,-0.065-0.027,-0.068-0.023,-0.064-0.019,-0.057-0.015,-0.048-0.012,0.261 0.299,0.167 0.214,0.100 0.143,0.043 0.011,0.022 0.008,-0.025-0.021,0.079 0.085,-0.035-0.010,-0.068-0.040,-0.026 0.056,-0.082 0.027,-0.110 0.007,-0.043-0.031,-0.020-0.044,-0.028-0.081,0.055 0.070,-0.034 0.014,-0.065 0.004,-0.051-0.002,-0.038-0.006,-0.027-0.008,-0.037-0.051,-0.008-0.004,-0.003-0.001,0.021 0.128,0.002 0.042,0.002 0.013,-0.043 0.532,-0.035 0.322,-0.041 0.131,-0.033 0.288,-0.043-0.018,-0.037-0.130,-0.031 0.007,-0.024-0.077,-0.018-0.122,-0.012-0.184,-0.008-0.114,-0.005-0.132,-0.115 0.216,-0.088 0.032,-0.065-0.029,-0.157 0.103,-0.116 0.008,-0.082-0.051,-0.083 0.212,-0.035 0.048,0.011-0.091,0.038-0.171,0.053-0.208,0.058-0.215,-0.076-0.056,-0.036-0.046,0.004-0.060,-0.069 0.050,0.050-0.074,0.091-0.102,-0.087-0.026,-0.022-0.062,0.020-0.078,0.111-0.140,-0.018 0.002,-0.006-0.004,0.003-0.008,-0.185 0.151,-0.037 0.001,-0.011-0.029,-0.105 0.050,0.023-0.062,0.065-0.096,-0.082 0.002,0.001-0.021,0.053-0.034,-0.119-0.068,-0.086-0.033,-0.023-0.029,-0.249-0.028,-0.075-0.067,-0.008-0.068,-0.002 0.002,-0.001-0.007,0.058-0.023,-0.409-0.021,-0.098-0.039,0.044-0.038,-0.012-0.034,0.122-0.029,0.195-0.023,0.220-0.018,0.153-0.012,0.161-0.008,0.037-0.006,0.134-0.004,0.141-0.002,0.133 0.000,0.117 0.000,0.097 0.001,0.054 0.002,-0.006 0.001,-0.029 0.001,-0.122-0.038,-0.071-0.060,-0.041-0.069,-0.019-0.069,-0.004-0.064,0.006-0.055,0.007-0.074,0.038-0.058,0.042-0.050,-0.126-0.237,-0.052-0.164,-0.002-0.106,-0.127-0.307,-0.049-0.163,0.033-0.017,-0.129-0.321,0.036-0.063,0.100 0.039,0.048-0.042,0.095 0.080,0.116 0.148,0.067 0.041,0.057 0.031,0.070 0.091,0.057-0.131,0.078 0.066,0.068 0.119,0.061 0.045,0.040 0.002,0.031 0.033,0.023-0.147,0.018 0.069,0.011 0.138,0.006 0.114,0.002 0.089,0.000 0.067,-0.002 0.059,-0.002 0.021,-0.002 0.037,0.026-0.096,0.040 0.012,0.046 0.039,0.046 0.080,0.042 0.098,0.036 0.102,-0.006 0.112,-0.018 0.078,-0.029 0.064,-0.034 0.051,-0.034 0.039,-0.031 0.028,0.045-0.192,0.020-0.115,0.001-0.050,0.026-0.080,0.021-0.010,0.023 0.005,0.023 0.041,0.021 0.060,0.017 0.067,-0.031 0.023,-0.027 0.009,-0.035 0.025,0.027 0.028,0.045 0.085,0.061 0.091,0.037 0.030,0.020-0.009,0.007-0.033,0.048-0.065,0.038-0.049,0.013-0.020,0.001-0.034,-0.062 0.018,-0.075 0.027,-0.063 0.066,-0.041 0.069,-0.029 0.072,-0.018 0.068,-0.011 0.060,-0.005 0.051,-0.001 0.040,0.001 0.031,0.003 0.022,0.010-0.011,0.017-0.031,0.019-0.041,0.019-0.044,0.017-0.043,0.015-0.038,0.002 0.001,0.010 0.013,0.008 0.024,0.028-0.008,0.003-0.009,0.001-0.016,-0.025 0.015,-0.021 0.021,-0.024 0.028,-0.024 0.030,-0.022 0.029,-0.019 0.000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6T01:00:1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928.000 460.000,'0.011'0.000,"0.017"0.000,0.019 0.000,0.019 0.000,0.017 0.000,0.014 0.000,0.012 0.000,0.009 0.000,0.006 0.000,0.004 0.000,0.003 0.000,0.001 0.000,0.001 0.000,0.000 0.000,0.000 0.000,0.000 0.000,-0.001 0.000,-0.001 0.000,0.000 0.000,0.000 0.000,0.000 0.000,0.000 0.000,0.000 0.000,0.152 0.000,0.108 0.000,0.065 0.000,0.151 0.000,0.052 0.000,0.005 0.000,-0.025 0.000,-0.041 0.000,-0.047 0.000,-0.061 0.000,-0.040 0.000,-0.034 0.000,-0.028 0.000,-0.022 0.000,-0.016 0.000,-0.011 0.000,-0.007 0.000,-0.004 0.000,-0.002 0.000,-0.001 0.000,0.000 0.000,0.095 0.000,0.045 0.000,0.017 0.000,0.115 0.000,0.074 0.000,0.022 0.000,0.060 0.000,0.001 0.000,-0.006 0.000,-0.039 0.000,-0.055 0.000,-0.061 0.000,0.025 0.000,-0.009 0.000,-0.028 0.000,0.077 0.000,0.049 0.000,0.004 0.000,0.018 0.000,-0.051 0.000,-0.060 0.000,0.051 0.000,0.031 0.000,0.016 0.000,-0.039 0.000,0.003 0.000,0.001 0.000,0.017 0.028,-0.048 0.043,-0.056 0.048,0.028 0.048,-0.007 0.043,-0.028 0.037,0.003-0.014,0.007-0.016,-0.015-0.026,0.091 0.089,0.004 0.052,-0.026 0.032,0.005 0.136,-0.022 0.053,-0.051-0.010,-0.064-0.049,-0.068-0.070,-0.065-0.077,-0.035-0.014,-0.031 0.013,-0.018 0.035,-0.026-0.009,0.000 0.007,0.004 0.001,0.026 0.050,0.007 0.035,0.006 0.038,-0.023 0.121,-0.039 0.078,-0.045 0.045,-0.053 0.094,-0.037 0.053,-0.033-0.008,-0.025 0.203,-0.024 0.053,-0.018-0.007,-0.013 0.040,-0.009-0.018,-0.005-0.052,-0.002-0.105,-0.001-0.023,0.000-0.013,0.000 0.253,0.001 0.042,0.001-0.052,0.002 0.299,0.001 0.178,0.001 0.039,-0.195 0.334,-0.131 0.046,-0.081-0.064,-0.072 0.041,-0.060-0.065,-0.047-0.125,-0.044-0.104,-0.029-0.049,0.005-0.086,-0.125 0.077,-0.040-0.081,-0.012-0.104,-0.021 0.114,0.058-0.013,0.103-0.090,-0.035-0.039,0.009-0.087,0.049-0.141,0.070-0.163,0.078-0.165,0.077-0.153,-0.030 0.119,-0.043 0.099,-0.038 0.061,-0.214 0.222,-0.072 0.010,-0.002-0.076,-0.210 0.128,-0.069-0.008,0.024-0.091,0.138-0.173,0.091-0.092,0.097-0.084,-0.027 0.007,0.054-0.111,0.068-0.137,-0.013-0.142,0.022-0.132,0.042-0.116,-0.015-0.078,-0.036-0.029,-0.022-0.008,-0.116-0.009,-0.002-0.027,0.039-0.028,0.156-0.037,0.030-0.017,0.026-0.015,0.022-0.013,-0.027-0.010,0.039-0.010,0.040-0.007,-0.214-0.061,-0.136-0.089,-0.097-0.098,-0.176-0.319,-0.043-0.177,0.043-0.075,0.052-0.249,0.018-0.212,0.040-0.140,-0.149-0.413,0.018-0.127,0.079 0.002,0.026-0.086,0.074 0.034,0.098 0.105,0.073 0.008,0.091 0.090,0.112 0.172,0.116 0.210,0.110 0.217,0.097 0.205,0.011 0.104,0.020 0.062,0.030 0.052,0.025-0.144,0.039-0.007,0.035 0.046,0.030-0.037,0.025-0.001,0.019 0.021,0.014 0.012,0.009-0.012,0.006 0.010,0.004-0.201,0.002-0.051,0.001 0.009,0.000 0.045,-0.001 0.063,-0.001 0.069,-0.001 0.021,-0.001-0.029,-0.001-0.021,-0.001-0.166,-0.001-0.049,-0.001-0.013,0.000-0.013,0.000 0.009,0.000 0.071,0.028-0.152,0.043 0.007,0.048 0.057,0.104 0.027,0.045 0.090,0.005 0.122,0.039 0.030,0.013 0.026,-0.016 0.062,0.011-0.136,-0.005 0.010,-0.002 0.063,0.140 0.006,0.048 0.054,-0.012 0.080,0.049 0.030,0.060-0.005,0.044 0.005,0.001-0.053,-0.064 0.035,-0.086 0.071,-0.093 0.088,-0.090 0.092,-0.081 0.087,0.129 0.054,0.073 0.048,0.036 0.031,0.011 0.018,-0.006 0.009,-0.015 0.002,-0.046 0.016,-0.017-0.005,-0.016-0.007,0.010-0.028,-0.014-0.007,-0.012-0.005,-0.038-0.003,-0.051-0.002,-0.054-0.001,0.112 0.021,0.081-0.002,0.046-0.002,0.053 0.004,-0.001 0.042,-0.016 0.049,-0.052 0.032,-0.021 0.001,-0.020-0.010,0.090-0.087,0.026-0.021,0.000 0.013,-0.015 0.033,-0.024 0.042,-0.027 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0-26T01:00:1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993.000 454.000,'0.013'0.000,"0.020"0.000,0.023 0.000,0.022 0.000,0.020 0.000,0.017 0.000,0.013 0.000,0.010 0.000,0.007 0.000,0.005 0.000,0.003 0.000,0.002 0.000,0.001 0.000,0.000 0.000,0.000 0.000,-0.001 0.000,-0.001 0.000,-0.001 0.000,-0.001 0.000,0.000 0.000,0.024 0.000,0.060 0.000,0.070 0.000,0.269 0.000,0.245 0.000,0.222 0.000,0.077 0.000,-0.018 0.000,-0.076 0.000,0.016 0.000,0.024 0.000,-0.014 0.000,0.028-0.028,-0.061-0.043,-0.067-0.048,-0.051-0.015,-0.071-0.001,-0.097 0.010,-0.105 0.016,-0.102 0.019,-0.092 0.019,-0.066 0.017,-0.044 0.015,-0.027 0.013,-0.014 0.010,-0.005 0.008,0.002 0.005,0.182 0.004,0.096 0.002,0.040 0.001,0.198 0.000,0.111 0.000,0.048 0.000,-0.079 0.024,-0.052 0.038,-0.070 0.044,-0.008 0.058,-0.042 0.045,-0.029 0.038,0.065 0.002,0.034-0.020,0.012-0.032,-0.053-0.027,-0.049-0.014,-0.059-0.008,-0.060-0.004,-0.056-0.001,-0.049 0.001,0.021 0.058,0.012 0.025,-0.004-0.001,0.017 0.023,-0.024 0.012,-0.027 0.013,0.057-0.015,0.020-0.032,-0.004-0.039,0.073 0.051,0.024 0.047,-0.031 0.033,0.163 0.047,0.041 0.012,-0.014 0.003,-0.193-0.084,-0.042-0.007,-0.045-0.007,-0.045-0.007,0.030 0.044,-0.068-0.023,-0.063-0.025,-0.055-0.024,-0.045-0.022,-0.036-0.019,-0.027-0.002,-0.019 0.008,-0.013 0.014,-0.008 0.017,-0.004 0.017,-0.001 0.016,0.047 0.024,0.065 0.012,0.074 0.008,0.017 0.090,-0.019 0.048,-0.040 0.019,-0.029-0.016,-0.007-0.011,0.001-0.017,0.007-0.019,0.009-0.019,0.010-0.017,0.020 0.136,0.009 0.116,0.007 0.102,0.033 0.298,0.008 0.193,-0.022 0.082,0.006 0.428,-0.011 0.120,-0.007-0.026,-0.032 0.026,-0.045-0.112,-0.049-0.188,-0.047-0.135,-0.042-0.174,-0.036-0.184,-0.029-0.091,-0.022-0.110,-0.016-0.112,-0.010-0.065,-0.006-0.038,-0.004-0.047,-0.003 0.067,0.000-0.012,0.001-0.034,-0.023 0.019,-0.037 0.039,-0.043 0.024,-0.211 0.522,-0.112 0.204,-0.047 0.020,-0.002-0.096,0.025-0.158,0.040-0.184,0.005 0.033,0.017 0.033,0.040-0.009,0.007 0.003,0.021-0.104,0.012-0.117,-0.050-0.032,0.000-0.060,0.031-0.073,-0.037 0.009,0.009-0.025,0.036-0.043,0.040-0.035,0.009-0.041,0.002-0.067,-0.162 0.138,-0.051 0.041,0.010-0.002,0.022 0.007,-0.021 0.006,-0.027-0.021,-0.123 0.085,-0.030-0.008,0.009-0.038,-0.052 0.030,-0.001-0.014,0.031-0.040,0.010-0.039,0.004-0.044,0.026-0.072,-0.165 0.051,-0.037-0.009,0.019-0.024,0.052-0.059,0.068-0.076,0.072-0.080,0.099-0.086,0.053-0.059,0.044-0.051,0.011-0.011,0.031 0.007,0.024 0.023,0.040-0.002,0.030-0.009,0.029-0.016,0.026-0.019,0.021-0.019,0.017-0.018,-0.034-0.015,-0.054-0.014,-0.065-0.011,-0.012-0.008,-0.020-0.005,-0.009-0.004,0.151-0.001,-0.011-0.001,-0.284-0.003,-0.094-0.001,-0.089 0.000,-0.190 0.000,-0.069 0.001,0.011 0.001,-0.058-0.170,0.012-0.106,0.074-0.058,0.107-0.023,0.119 0.001,0.118 0.016,0.132 0.021,0.106 0.005,0.094 0.002,-0.095-0.105,-0.018-0.044,0.020-0.016,0.014-0.026,0.009-0.029,0.005-0.029,-0.051-0.037,-0.043-0.027,-0.021 0.005,-0.008-0.014,0.051 0.042,0.064 0.048,-0.044-0.036,-0.024-0.001,-0.009 0.020,-0.023-0.010,0.001-0.012,0.032 0.011,-0.081-0.233,-0.022-0.136,0.001-0.089,0.015-0.108,0.022-0.027,0.024 0.026,-0.032-0.335,0.020-0.111,0.050 0.037,0.008-0.039,0.018-0.019,0.039 0.057,0.034-0.071,0.060 0.100,0.057 0.133,0.056 0.139,0.038 0.076,0.031 0.086,0.024-0.058,0.020 0.049,0.014 0.066,0.009-0.096,0.005-0.021,0.002 0.028,0.000-0.031,-0.001 0.036,-0.002 0.097,-0.002 0.128,-0.002 0.137,-0.002 0.132,0.097-0.126,0.079-0.088,0.062-0.044,0.069-0.240,0.034-0.074,0.020-0.001,-0.018-0.096,-0.040 0.021,-0.051 0.091,-0.038 0.014,-0.005-0.002,0.005 0.036,0.028-0.094,0.016 0.035,0.016 0.066,0.070-0.061,0.014 0.034,-0.022 0.089,0.016 0.095,-0.003 0.065,-0.028 0.083,-0.026 0.047,-0.054 0.099,-0.054 0.090,-0.049-0.008,-0.042 0.017,-0.034 0.031,-0.003 0.066,0.021 0.031,0.032 0.028,0.030 0.025,0.018 0.042,0.012 0.041,0.007 0.037,0.003 0.032,0.001 0.000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7-19T12:59:45"/>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467.000 391.000,'0.011'0.000,"0.016"0.000,0.018 0.000,0.018 0.000,0.016 0.000,0.014 0.000,0.011 0.000,0.009 0.000,0.006 0.000,0.004 0.000,0.003 0.000,0.002 0.000,0.001 0.000,0.000 0.000,0.000 0.000,0.000 0.000,-0.001 0.000,-0.001 0.000,-0.001 0.000,0.000 0.000,0.000 0.000,0.000 0.000,0.000 0.000,0.000 0.000,0.002 0.000,0.037 0.000,0.045 0.000,0.048 0.000,-0.176 0.000,1.187 0.000,0.602 0.000,0.410 0.000,0.201-0.013,0.422-0.022,0.232-0.027,0.087-0.028,1.205-0.047,0.005-0.003,-0.229 0.010,-3.418 0.106,2.889-0.075,-0.232 0.016,-0.331 0.016,-0.375 0.015,-0.579 0.018,-0.143 0.008,-0.134 0.007,-0.951 0.011,0.995-0.003,-0.098 0.005,-0.125 0.004,-0.137 0.003,0.369 0.003,-0.096 0.001,-0.129 0.000,-0.157-0.001,0.012 0.000,-0.055 0.000,-0.097-0.001,-1.094-0.003,1.960 0.002,0.262-0.001,0.032-0.001,-0.020-0.001,0.085 0.000,-0.036 0.000,-0.113 0.000,-0.311 0.000,0.018 0.000,-0.027 0.000,0.198 0.000,-0.043 0.000,-0.113 0.000,-0.156 0.000,0.551 0.000,-0.219 0.000,-0.300 0.000,-0.322 0.000,0.049 0.000,0.002 0.000,0.046 0.000,-0.010 0.000,-0.077 0.000,0.251 0.000,0.097 0.000,-0.006 0.000,-0.132 0.000,0.141 0.000,0.025 0.000,-0.057 0.000,0.207 0.000,-0.005 0.000,-0.066 0.000,-0.103 0.000,-0.093 0.000,-0.051 0.000,-0.101 0.000,-0.130 0.000,-1.341 0.000,1.729 0.000,-0.089 0.000,-0.114 0.000,-1.570 0.000,1.407 0.000,0.022 0.000,-0.015 0.000,0.319 0.000,0.133 0.000,0.022 0.000,-0.052 0.000,0.530 0.000,0.236 0.000,0.104 0.000,-2.435 0.000,2.890 0.000,0.236 0.000,0.038 0.000,-0.094 0.000,0.492 0.000,0.004 0.000,-0.184 0.000,-3.214 0.000,3.915 0.000,0.018 0.000,-0.246 0.000,-0.499 0.000,-0.335 0.000,-0.385 0.000,-2.631 0.000,1.954 0.000,-0.364 0.000,-0.357 0.000,-0.331 0.000,-0.292 0.000,-0.052 0.000,-0.176 0.000,-0.173 0.000,-0.158 0.000,-0.137 0.000,-0.110 0.000,-0.155 0.000,-0.131 0.000,-0.105 0.000,-0.080 0.000,-0.058 0.000,-0.039 0.000,-0.024 0.000,-0.013 0.000,-0.005 0.000,0.000 0.000,0.003 0.000,0.005 0.000,0.005 0.000,0.005 0.000,0.004 0.000,0.004 0.000,0.003 0.000,0.002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0.000,-0.219 0.000,-0.219 0.000,-0.188 0.000,-0.156 0.000,-0.549 0.000,-0.250 0.000,-0.149 0.000,1.509 0.000,-1.864 0.000,-0.085 0.000,0.057 0.000,-0.251 0.000,-0.001 0.000,0.153 0.000,1.911-0.003,-1.394-0.059,0.108-0.031,0.153-0.017,0.177-0.006,-0.326-0.119,0.138-0.031,0.157 0.005,0.155 0.026,-0.105 0.037,-0.074 0.040,-0.037 0.043,0.014 0.030,0.094 0.026,0.137 0.021,0.153 0.016,0.455 0.013,-0.001 0.003,-0.486 0.005,0.115 0.006,0.148 0.003,0.155 0.001,0.145 0.000,0.126-0.001,0.104-0.001,0.081-0.001,0.114 0.004,0.113 0.007,0.110 0.009,0.099 0.009,0.084 0.008,0.068 0.007,0.053 0.006,0.039 0.005,0.027 0.003,0.017 0.002,0.010 0.002,0.005 0.001,0.001 0.001,-0.002 0.000,-0.003 0.000,-0.064-0.005,0.476 0.089,0.253 0.062,0.208 0.058,0.165 0.052,0.105 0.021,0.227 0.036,0.918 0.152,0.595 0.074,0.420 0.032,0.276 0.002,2.254 0.251,0.556 0.035,0.102 0.000,-0.641-0.141,0.030-0.044,-0.255-0.074,-0.432-0.090,-0.273-0.095,-0.447-0.093,-0.538-0.086,-0.568-0.076,-0.158-0.055,-0.622-0.064,-0.600-0.049,-1.996-0.048,1.555 0.005,-0.516-0.026,-0.432-0.015,-0.342-0.007,-0.258-0.001,-0.184 0.002,-0.154 0.005,-0.119 0.005,-0.091 0.005,-0.066 0.004,-0.045 0.004,-0.028 0.003,-0.015 0.002,-0.006 0.002,0.000 0.001,0.003 0.001,0.005 0.000,0.006 0.000,0.006 0.000,0.005 0.000,0.005 0.000,0.004 0.000,0.003 0.000,0.002 0.000,0.001 0.000,0.001 0.000,0.001 0.000,0.000 0.000,0.000 0.000,0.000 0.000,0.000 0.000,0.000 0.000,0.000 0.000,-0.048 0.000,-0.114 0.000,-0.135 0.000,-0.140 0.000,-1.258-0.112,-0.766-0.087,-0.445-0.065,2.478 0.205,-3.751-0.529,-0.590-0.147,-0.228-0.057,0.694 0.087,-0.130-0.053,0.036-0.037,0.149-0.023,-0.927-0.157,0.092 0.026,0.354 0.071,0.500 0.095,0.561 0.104,0.562 0.103,2.623 0.457,-2.672-0.422,0.371 0.075,0.225 0.034,0.261 0.029,0.084-0.027,0.227 0.015,0.277 0.038,0.292 0.050,0.235 0.025,0.105 0.009,0.127 0.022,0.135 0.030,0.134 0.033,0.126 0.034,0.113 0.033,0.099 0.030,0.025 0.016,0.170 0.041,0.150 0.033,0.125 0.025,0.098 0.018,0.074 0.012,0.052 0.008,0.035 0.004,0.021 0.002,0.011 0.000,0.004-0.001,-0.001-0.001,-0.004-0.002,-0.005-0.002,-0.005-0.001,-0.005-0.001,-0.005-0.001,-0.004-0.001,-0.003-0.001,-0.002 0.000,-0.002 0.000,-0.001 0.000,-0.001 0.000,0.000 0.000,0.000 0.000,0.667 0.288,0.706 0.310,-1.218-0.501,2.840 0.874,0.815 0.145,0.445 0.048,-0.329-0.170,0.340 0.010,0.158-0.035,0.023-0.065,-3.521-0.721,4.214 0.722,0.197-0.051,-0.065-0.083,-0.243-0.101,-4.014-0.549,4.859 0.538,-0.867-0.170,-0.985-0.149,-0.971-0.124,-0.877-0.098,-0.743-0.073,-0.597-0.052,-0.456-0.034,-0.330-0.021,-0.225-0.011,-0.141-0.004,-0.078 0.001,-0.033 0.004,-0.003 0.005,0.016 0.005,0.026 0.005,0.030 0.005,0.029 0.004,0.027 0.003,0.023 0.002,0.018 0.002,0.014 0.001,0.010 0.001,0.007 0.000,0.004 0.000,0.002 0.000,0.001 0.000,0.000 0.000,0.000 0.000,-0.001 0.000,-0.001 0.000,-0.029 0.000,-0.480 0.000,-0.453 0.000,-1.153 0.000,-0.566 0.000,-0.250 0.000,-0.032 0.000,0.107 0.000,0.410-0.018,-0.544-0.031,-2.903-0.065,-0.712-0.020,-0.085-0.003,0.323 0.008,0.560 0.015,0.015-0.130,0.328-0.065,0.613-0.002,0.530 0.009,0.622 0.026,0.640 0.035,0.379 0.016,0.752 0.051,0.637 0.046,0.512 0.039,0.391 0.031,0.283 0.024,0.193 0.017,0.121 0.012,0.067 0.007,0.028 0.004,0.002 0.002,-0.014 0.000,-0.022-0.001,-0.026-0.001,-0.025-0.002,-0.023-0.002,-0.019-0.001,-0.016-0.001,-0.012-0.001,-0.009-0.001,-0.006-0.001,-0.004 0.000,-0.002 0.000,-0.001 0.000,0.000 0.000,0.000 0.000,0.001 0.000,0.001 0.000,0.001 0.000,0.456 0.053,1.877 0.190,0.872 0.086,0.455 0.042,0.161 0.011,-0.032-0.009,0.464-0.060,0.406-0.044,0.155-0.048,-0.003-0.060,0.141-0.035,-0.102-0.031,-0.260-0.027,-3.660-0.054,2.935 0.025,-0.254-0.014,0.661-0.011,-0.784-0.014,-0.794-0.008,-0.730-0.004,-0.629-0.002,-0.512 0.000,-0.397 0.001,-0.292 0.002,-0.203 0.002,-0.131 0.002,-0.076 0.002,-0.036 0.001,-0.008 0.001,0.009 0.001,0.019 0.001,0.024 0.000,0.024 0.000,0.023 0.000,0.020 0.000,0.073 0.000,-0.529 0.000,-0.435 0.000,-0.405 0.000,-1.099-0.022,-0.282-0.034,-0.079-0.038,0.051-0.037,-0.036-0.159,-0.338-0.143,-0.234-0.110,2.663 0.421,-4.014-0.755,-0.448-0.134,-0.051-0.036,4.209 0.836,-4.399-0.885,0.401 0.085,0.605 0.134,0.685 0.153,0.680 0.154,1.061 0.215,-0.091 0.013,0.578 0.116,0.488 0.090,0.391 0.066,0.297 0.046,0.215 0.030,0.146 0.018,0.091 0.008,0.050 0.002,0.020-0.002,0.001-0.004,-0.011-0.005,-0.018-0.005,-0.020-0.005,-0.019-0.004,-0.018-0.004,-0.015-0.003,-0.012-0.002,-0.009-0.001,-0.007-0.001,-0.004-0.001,-0.003 0.000,-0.002 0.000,-0.001 0.000,0.000 0.000,0.000 0.000,0.001 0.000,0.001 0.000,0.001 0.000,0.000 0.000,0.000 0.000,0.192 0.056,0.296 0.086,0.334 0.097,-0.677-0.186,1.661 0.525,0.537 0.164,0.272 0.067,0.140 0.088,0.049 0.038,-0.118-0.030,-0.217-0.071,-0.264-0.092,-0.441-0.205,-0.049-0.050,-0.086-0.043,0.433 0.104,-0.128-0.044,-0.212-0.065,-0.250-0.074,-0.256-0.074,-0.135-0.056,-0.278-0.070,-0.273-0.057,-0.246-0.044,-0.208-0.032,-0.166-0.022,-0.127-0.014,-0.092-0.008,-0.062-0.004,-0.039-0.001,-0.021 0.001,-0.009 0.002,0.000 0.003,0.005 0.003,0.007 0.003,0.008 0.002,0.008 0.002,0.007 0.001,0.006 0.001,0.005 0.001,0.051 0.000,-0.080 0.000,-0.101 0.000,-0.286 0.000,-0.176 0.000,-0.111 0.000,-0.061 0.000,0.850-0.003,-1.054-0.072,-0.101-0.053,-0.047-0.043,-0.008-0.034,1.129 0.156,-1.842-0.282,-0.161-0.031,0.021 0.007,0.471 0.075,0.170 0.030,0.195 0.034,0.202 0.035,-0.032 0.003,0.323 0.047,0.281 0.039,0.231 0.030,0.181 0.022,0.134 0.015,0.094 0.010,0.061 0.006,0.036 0.003,0.018 0.001,0.005-0.001,-0.003-0.001,-0.008-0.002,-0.010-0.002,-0.010-0.002,-0.010-0.001,-0.008-0.001,-0.007-0.001,-0.005-0.001,-0.004 0.000,-0.003 0.000,-0.002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0.000,-0.130 0.002,-0.197 0.003,-0.022 0.004,-0.066 0.002,-0.190-0.065,-0.155-0.055,-0.105-0.044,-0.065-0.035,-0.199-0.042,-0.056-0.020,0.005-0.013,0.046-0.007,0.907 0.222,-1.151-0.339,0.019-0.042,0.091-0.018,-0.103-0.014,0.133 0.058,0.196 0.072,0.217 0.074,0.210 0.069,0.188 0.060,0.159 0.049,0.127 0.038,0.096 0.028,0.069 0.020,0.047 0.013,0.029 0.008,0.016 0.004,0.006 0.001,0.000-0.001,-0.004-0.002,-0.006-0.002,-0.007-0.002,-0.006-0.002,-0.006-0.002,-0.005-0.002,-0.004-0.001,-0.003-0.001,-0.002-0.001,-0.001 0.000,0.508 0.073,0.582 0.078,0.584 0.076,0.251 0.034,0.266 0.037,0.183 0.027,0.837 0.015,0.550 0.028,0.264 0.027,0.055 0.024,-0.162-0.031,-0.124-0.026,-0.250-0.037,-0.324-0.043,0.578 0.005,-0.561-0.070,-0.653-0.061,-0.652-0.051,-0.595-0.040,-0.508-0.030,-0.411-0.021,-0.317-0.014,-0.231-0.009,-0.159-0.004,-0.102-0.001,-0.058 0.000,-0.026 0.002,-0.004 0.002,0.009 0.002,0.017 0.002,0.020 0.002,0.020 0.002,0.018 0.001,0.016 0.001,0.013 0.001,0.010 0.000,0.007 0.000,0.052 0.000,-0.065 0.000,-0.151 0.000,-0.256 0.000,-0.162 0.000,-0.136 0.000,-0.503 0.000,-0.236 0.000,-0.129 0.000,-0.048 0.000,1.512 0.000,-1.977 0.000,0.060 0.000,0.150 0.000,0.347 0.000,0.098 0.000,0.156 0.000,0.186 0.000,-0.190-0.084,0.123-0.045,0.144-0.017,0.197 0.003,0.197 0.013,0.188 0.019,0.167 0.021,0.140 0.020,0.112 0.018,0.085 0.016,0.058 0.012,0.046 0.010,0.029 0.007,0.016 0.005,0.007 0.003,0.001 0.002,-0.003 0.001,-0.005 0.000,-0.006 0.000,-0.006-0.001,-0.005-0.001,-0.005-0.001,-0.004-0.001,-0.003-0.001,-0.002 0.000,-0.001 0.000,-0.001 0.000,0.000 0.000,0.000 0.000,0.000 0.000,0.000 0.000,0.000 0.000,0.000 0.000,0.000 0.000,0.000 0.000,0.000 0.000,0.000 0.000,0.000 0.000,0.000 0.000,0.000 0.000,0.000 0.000,0.000 0.000,0.000 0.000,0.000 0.000,0.000 0.000,0.000 0.000,0.000 0.000,0.000 0.000,0.000 0.000,0.000 0.000,0.000 0.000,0.000 0.000,0.000 0.000,0.000 0.000,-0.176 0.000,-0.326 0.000,-0.548 0.000,-0.273 0.000,0.078 0.000,-0.089 0.000,-0.017 0.000,0.032 0.000,1.134 0.000,-1.103 0.000,0.054 0.000,0.073 0.000,0.082 0.000,-0.124-0.025,0.032-0.038,0.043-0.045,1.010 0.085,-1.110-0.180,0.025-0.043,0.100-0.010,0.141 0.013,0.156 0.026,0.329 0.063,0.057-0.014,-0.131-0.101,0.181 0.017,0.174 0.032,0.154 0.038,0.129 0.039,0.103 0.036,0.078 0.031,0.056 0.026,0.038 0.020,0.023 0.015,0.013 0.010,0.005 0.007,0.000 0.004,-0.003 0.002,-0.005 0.001,-0.006 0.000,-0.005-0.001,-0.005-0.001,-0.004-0.001,-0.003-0.001,-0.003-0.001,-0.002-0.001,-0.001-0.001,-0.001 0.000,0.000 0.000,0.000 0.000,-0.004 0.000,0.021 0.000,0.025 0.000,0.025 0.000,0.024 0.000,0.014 0.000,-0.049 0.000,-0.063 0.000,-0.066 0.000,-0.062 0.000,-0.054 0.000,-0.044 0.000,-0.034 0.000,-0.026 0.000,-0.018 0.000,-0.012 0.000,-0.007 0.000,-0.003 0.000,-0.001 0.000,0.001 0.000,0.001 0.000,0.002 0.000,0.002 0.000,0.002 0.000,0.002 0.000,0.001 0.000,0.001 0.000,0.001 0.000,0.001 0.000,0.000 0.000,0.000 0.000,0.000 0.000,0.000 0.000,0.000 0.000,0.000 0.000,0.000 0.000,0.000 0.000,0.000 0.000,0.000 0.000,0.000 0.000,0.000 0.000,0.000 0.000,0.000 0.000,0.000 0.000,0.000 0.000,0.000 0.000,0.000 0.000,0.000 0.000,0.000 0.000,-0.031 0.000,-0.071 0.000,-0.083 0.000,-0.086 0.000,-0.129 0.000,-0.023 0.000,-0.014 0.000,0.010 0.000,0.024 0.000,-0.034 0.000,-0.004 0.000,0.016 0.000,0.028 0.000,0.067 0.000,0.021 0.000,0.018 0.000,-0.028 0.003,0.093 0.005,0.099 0.005,0.095 0.005,0.084 0.005,0.070 0.004,0.055 0.003,0.042 0.002,0.030 0.002,0.020 0.001,0.012 0.001,0.006 0.000,0.002 0.000,0.000 0.000,-0.002 0.000,-0.003 0.000,-0.003 0.000,-0.003 0.000,-0.003 0.000,-0.002 0.000,-0.002 0.000,-0.001 0.000,-0.001 0.000,-0.001 0.000,0.000 0.000,0.000 0.000,0.000 0.000,0.000 0.000,0.071-0.005,0.134-0.004,0.156-0.004,0.800 0.047,0.633 0.031,0.428 0.016,0.262 0.005,0.882 0.091,0.064 0.029,-0.164 0.001,-0.297-0.017,-0.360-0.028,-0.375-0.032,-1.941-0.133,1.774 0.103,-0.415-0.036,-0.418-0.030,-0.382-0.024,-0.327-0.019,-0.264-0.013,-0.203-0.009,-0.148-0.006,-0.101-0.003,-0.064-0.001,-0.036 0.000,-0.016 0.001,-0.002 0.001,0.006 0.001,0.011 0.001,0.013 0.001,0.013 0.001,0.011 0.001,0.010 0.001,0.008 0.000,0.006 0.000,0.004 0.000,-0.039 0.000,-0.070 0.000,-0.082 0.000,-0.615 0.000,-0.437 0.000,-0.300 0.000,-0.314 0.000,-0.198 0.000,-0.045 0.000,0.056 0.000,-0.200 0.000,0.066 0.000,0.161 0.000,0.207 0.000,1.510 0.000,-0.832 0.000,0.057 0.000,-0.509 0.000,0.207 0.000,0.247 0.000,0.251 0.000,0.231 0.000,0.199 0.000,0.162 0.000,0.126 0.000,0.092 0.000,0.064 0.000,0.042 0.000,0.024 0.000,0.011 0.000,0.003 0.000,-0.003 0.000,-0.006 0.000,-0.008 0.000,-0.008 0.000,-0.007 0.000,-0.006 0.000,-0.005 0.000,-0.004 0.000,-0.003 0.000,-0.002 0.000,-0.001 0.000,-0.001 0.000,0.000 0.000,0.000 0.000,0.000 0.000,0.000 0.000,0.000 0.000,0.000 0.000,0.000 0.000,0.000 0.000,0.000 0.000,-0.364 0.000,-0.353 0.000,-0.065 0.000,-0.133 0.000,-0.095 0.000,-0.064 0.000,0.817 0.000,-2.135 0.000,-0.455 0.000,-0.175 0.000,0.010 0.000,2.479 0.000,-2.062 0.000,-0.060 0.000,0.033 0.000,-0.238 0.000,-0.127 0.000,-0.007 0.000,0.076 0.000,-0.227 0.000,-0.052 0.000,0.032 0.000,2.458 0.000,-3.553 0.000,-0.006 0.000,0.216 0.000,0.574 0.000,0.364 0.000,0.366 0.000,0.129 0.000,0.263 0.000,0.329 0.000,0.347 0.000,0.333 0.000,0.094 0.000,-0.013 0.000,-0.081 0.000,-0.002 0.000,0.051 0.000,0.083 0.000,-0.050 0.000,0.182 0.000,0.183 0.000,0.169 0.000,0.153 0.000,0.011 0.000,0.004 0.000,-0.111 0.028,0.046 0.043,0.055 0.048,-0.139 0.020,-0.080 0.001,-0.037-0.011,0.021-0.018,0.055-0.020,0.071-0.020,0.196-0.026,0.050-0.010,0.046-0.009,0.041-0.008,-0.052-0.005,0.051-0.007,0.042-0.005,0.033-0.003,0.041-0.001,0.003-0.001,-0.003 0.000,-0.008 0.000,-0.010 0.000,-0.010 0.001,0.227 0.002,-0.320-0.002,0.020 0.001,0.059 0.001,0.078 0.000,0.081 0.000,0.076 0.000,0.066 0.000,0.054 0.000,0.042 0.000,0.031 0.000,0.022 0.000,0.014 0.000,0.008 0.000,0.004 0.000,0.001 0.000,-0.001 0.000,-0.002 0.000,-0.002 0.000,-0.002 0.000,-0.002 0.000,-0.002 0.000,-0.002 0.000,-0.001 0.000,-0.001 0.000,-0.001 0.000,0.000 0.000,0.000 0.000,0.000 0.000,0.000 0.000,0.000 0.000,0.000 0.000,0.149 0.000,0.112 0.000,0.070 0.000,0.038 0.000,0.015 0.000,-0.005 0.000,0.016 0.000,-0.007 0.000,-0.023 0.000,0.013 0.000,-0.057 0.000,-0.060 0.000,-0.057 0.000,-0.051 0.000,-0.044 0.000,-0.059 0.000,-0.087 0.000,-0.086 0.000,-0.078 0.000,-0.067 0.000,-0.055 0.000,-0.042 0.000,-0.031 0.000,-0.022 0.000,-0.014 0.000,-0.008 0.000,-0.004 0.000,-0.001 0.000,0.001 0.000,0.002 0.000,0.003 0.000,0.003 0.000,0.003 0.000,0.002 0.000,-0.258 0.000,-0.106 0.000,-0.160 0.000,-0.140 0.000,-0.238 0.000,-0.168 0.000,-0.099 0.000,-0.045 0.000,1.122 0.000,-1.424 0.000,-0.145 0.000,-0.065 0.000,-0.005 0.000,-0.110 0.000,-0.017 0.000,0.048 0.000,0.091 0.000,-0.706 0.000,-0.103 0.000,0.067 0.000,0.011 0.000,0.263 0.000,0.284 0.000,0.655 0.000,0.216 0.000,0.206 0.000,0.188 0.000,0.068 0.000,0.215 0.000,0.176 0.000,0.138 0.000,0.104 0.000,0.074 0.000,0.049 0.000,0.030 0.000,0.016 0.000,0.005 0.000,0.012 0.003,0.018 0.004,0.019 0.004,0.018 0.004,0.015 0.004,0.013 0.003,0.010 0.003,0.007 0.002,0.005 0.001,0.003 0.001,0.002 0.001,0.001 0.000,0.000 0.000,0.000 0.000,0.000 0.000,-0.001 0.000,-0.001 0.000,-0.001 0.000,0.000 0.000,0.000 0.000,0.000 0.000,0.000 0.000,0.000 0.000,0.000 0.000,0.000 0.000,0.000 0.000,0.000 0.000,0.000 0.000,0.000 0.000,0.000 0.000,0.000 0.000,0.000 0.000,0.000 0.000,0.000 0.000,0.000 0.000,0.025 0.013,0.113 0.046,0.732 0.193,0.436 0.099,0.286 0.059,0.168 0.029,0.326 0.139,0.235 0.096,0.088 0.042,-0.018 0.003,-1.885-0.572,2.123 0.594,0.059-0.015,-0.040-0.037,-0.107-0.051,0.447 0.052,-0.278-0.101,-0.355-0.099,-0.376-0.090,-0.359-0.077,-0.320-0.063,-0.279-0.053,-0.333-0.064,-0.284-0.054,-0.230-0.043,-0.177-0.033,-0.129-0.024,-0.088-0.016,-0.056-0.010,-0.031-0.006,-0.014-0.002,-0.002 0.000,0.005 0.001,0.009 0.002,0.011 0.002,0.011 0.002,0.010 0.002,0.008 0.002,0.007 0.001,0.005 0.001,0.004 0.001,0.003 0.000,0.002 0.000,0.001 0.000,0.000 0.000,0.000 0.000,0.000 0.000,0.000 0.000,0.000 0.000,0.000 0.000,0.000 0.000,0.000 0.000,0.024 0.000,-0.088 0.000,-0.343 0.000,-0.212 0.000,-0.585 0.000,-0.216 0.000,-0.079 0.000,0.011 0.000,0.223 0.000,-0.026 0.000,-0.140 0.000,0.013 0.000,0.078 0.000,0.116 0.000,0.134 0.000,0.137 0.000,0.262 0.000,-0.018 0.000,-0.654-0.089,0.019-0.046,0.123-0.016,0.175 0.004,-0.009 0.015,0.058 0.021,0.949 0.091,-0.790-0.059,0.095 0.018,0.120 0.016,0.127 0.013,0.122 0.011,0.110 0.008,0.094 0.006,0.077 0.004,0.061 0.003,0.045 0.002,0.057-0.005,0.071-0.009,0.067-0.011,0.059-0.011,0.049-0.010,0.039-0.009,0.029-0.007,0.021-0.006,0.014-0.004,0.008-0.003,0.004-0.002,0.002-0.001,0.000-0.001,-0.001 0.000,-0.002 0.000,-0.002 0.000,-0.002 0.000,-0.002 0.000,-0.002 0.000,-0.001 0.000,-0.001 0.000,-0.001 0.000,0.000 0.000,0.000 0.000,0.000 0.000,0.000 0.000,0.000 0.000,0.050 0.005,0.066 0.010,0.073 0.011,0.071 0.011,0.187 0.013,0.163 0.006,0.080 0.005,0.019 0.004,-0.023 0.003,0.120 0.003,-0.182 0.002,-0.237 0.001,-0.248 0.001,-0.234 0.000,-0.204 0.000,-0.168 0.000,-0.131 0.000,-0.097 0.000,-0.068 0.000,-0.044 0.000,-0.026 0.000,-0.013 0.000,-0.004 0.000,0.002 0.000,0.006 0.000,0.007 0.000,0.007 0.000,0.007 0.000,0.006 0.000,0.005 0.000,0.004 0.000,0.003 0.000,0.002 0.000,0.001 0.000,0.001 0.000,0.010-0.025,-0.132-0.040,-0.159-0.048,-0.168-0.050,-0.163-0.048,-0.741-0.023,-0.672-0.030,-0.542-0.024,-2.222-0.096,-0.844-0.014,-0.366-0.003,5.302 0.327,-5.163-0.289,0.230 0.007,0.503 0.006,0.240-0.018,0.779 0.007,0.813 0.006,0.823 0.033,0.773 0.048,0.671 0.053,0.552 0.051,0.432 0.046,0.322 0.039,0.227 0.031,0.150 0.024,0.089 0.017,0.045 0.012,0.014 0.007,-0.007 0.004,-0.019 0.002,-0.024 0.000,-0.026-0.001,-0.025-0.001,-0.022-0.002,-0.018-0.002,-0.014-0.001,-0.011-0.001,-0.008-0.001,-0.005-0.001,-0.003-0.001,0.101 0.000,0.161 0.000,0.185 0.000,0.185 0.000,0.170 0.000,-0.670 0.000,1.887 0.013,0.664 0.022,0.355 0.025,0.129 0.026,-0.027 0.025,0.139-0.004,0.273-0.001,0.134-0.007,1.852 0.011,0.228-0.020,-0.738-0.013,-0.316 0.007,-0.505 0.013,-0.594 0.015,-0.613 0.016,-0.129 0.021,-0.568-0.012,-0.703-0.031,-0.383-0.017,-0.329-0.017,-0.272-0.016,-0.216-0.014,-0.164-0.012,-0.119-0.010,-0.101-0.007,-0.094-0.007,-0.069-0.005,-0.047-0.003,-0.030-0.001,-0.017 0.000,-0.007 0.000,-0.001 0.000,0.003 0.001,0.005 0.001,0.006 0.001,0.006 0.001,0.006 0.001,0.005 0.000,0.004 0.000,0.003 0.000,0.002 0.000,0.002 0.000,0.001 0.000,0.001 0.000,0.000 0.000,0.000 0.000,0.000 0.000,0.000 0.000,0.000 0.000,-0.549 0.000,-0.471 0.000,-0.383 0.000,-0.296 0.000,0.221 0.000,-0.452 0.000,1.410 0.000,-3.508 0.000,-0.735 0.000,-0.374 0.000,-0.110 0.000,0.074 0.000,-0.168 0.000,-0.172 0.000,0.046 0.000,-1.137 0.000,0.629 0.000,0.870 0.000,0.916 0.000,1.009 0.000,0.911 0.000,0.772 0.000,0.620 0.000,0.474 0.000,0.343 0.000,0.234 0.000,0.147 0.000,0.029 0.000,0.044 0.000,0.028 0.000,0.016 0.000,0.095 0.000,0.069 0.000,0.036 0.000,0.010 0.000,0.856 0.000,0.411 0.000,0.199 0.000,0.054 0.000,0.243 0.000,0.577 0.000,0.875 0.000,0.547 0.000,0.293 0.000,0.103 0.000,1.914 0.000,0.510 0.000,0.137 0.000,-0.528 0.000,0.404 0.000,0.008 0.000,-0.268 0.000,-5.267 0.000,4.943 0.000,-0.433 0.000,-0.532 0.000,-0.573 0.000,-3.852 0.000,3.995 0.000,-0.724 0.000,-0.740 0.000,-0.574 0.000,-0.737 0.000,-0.625 0.000,-0.503-0.028,-0.386-0.043,-0.282-0.048,-0.240-0.023,-0.202 0.000,-0.155 0.012,-0.113 0.019,-0.078 0.021,-0.050 0.021,-0.028 0.019,-0.012 0.016,-0.002 0.013,0.005 0.010,0.008 0.007,0.010 0.005,0.010 0.003,0.009 0.002,0.008 0.001,0.006 0.000,0.005 0.000,0.004-0.001,0.003-0.001,0.002-0.001,0.001-0.001,-0.044-0.001,-0.180 0.000,-0.686-0.045,-0.520-0.068,-0.300-0.015,-0.424-0.031,-0.278-0.027,-0.163-0.022,-1.531-0.209,-0.506-0.070,-0.155-0.003,0.301 0.045,-0.165 0.005,0.061 0.030,0.210 0.045,-0.366 0.023,0.387 0.066,0.513 0.063,0.418 0.048,0.768 0.054,0.723 0.042,0.633 0.032,0.524 0.023,0.413 0.015,0.309 0.009,0.219 0.005,0.145 0.002,0.088 0.000,0.045-0.002,0.015-0.002,-0.005-0.002,-0.016-0.002,-0.022-0.002,-0.024-0.002,-0.023-0.001,-0.020-0.001,-0.002-0.001,0.173 0.000,0.109 0.000,0.095 0.000,0.080 0.000,0.971-0.084,0.824-0.045,0.729-0.017,2.005 0.002,1.032 0.013,0.346 0.019,-0.593 0.036,0.321 0.013,0.026 0.013,-0.180 0.011,-3.206 0.022,4.174-0.011,-0.425 0.010,-0.610 0.008,-0.100 0.006,-0.772 0.004,-0.875 0.002,-0.789 0.001,-0.813 0.000,-0.730 0.000,-0.617-0.001,-0.495-0.001,-0.378-0.001,-0.274-0.001,-0.187-0.001,-0.117-0.001,-0.065 0.000,-0.027 0.000,-0.002 0.000,0.014 0.000,0.022 0.000,0.025 0.000,0.025 0.000,0.023 0.000,0.020 0.000,0.016 0.000,0.012 0.000,0.009 0.000,0.006 0.000,0.004 0.000,0.052 0.000,-0.595 0.000,-0.483 0.000,-0.455 0.000,-1.455 0.000,-1.023 0.000,-1.376 0.000,-0.888 0.000,-0.437 0.000,-0.523 0.000,-0.712 0.000,-0.304 0.000,-0.015 0.000,-2.179 0.000,-0.256 0.000,0.323 0.000,8.447 0.000,-6.502 0.000,0.356 0.000,0.665 0.000,0.844 0.000,-0.147 0.000,1.374 0.000,1.293 0.000,1.139 0.000,0.952 0.000,0.759 0.000,0.578 0.000,0.419 0.000,0.286 0.000,0.180 0.000,0.099 0.000,0.041 0.000,0.001 0.000,-0.024 0.000,-0.038 0.000,0.014 0.000,0.041 0.000,0.057 0.000,0.062 0.000,-0.383 0.000,0.879 0.000,0.419 0.000,0.361 0.000,1.498 0.000,1.249 0.000,0.826 0.000,0.489 0.000,1.598 0.000,0.555 0.000,0.048 0.000,-0.297 0.000,-0.169 0.000,-0.115 0.000,-0.370 0.000,-0.527 0.000,0.953 0.000,-0.560 0.000,-0.747 0.000,-4.993 0.000,4.268 0.000,-0.990 0.000,-0.930 0.000,-1.221-0.013,-0.471-0.022,-0.426-0.027,-0.372-0.028,-0.292-0.070,-0.504-0.033,-0.405-0.023,-0.310-0.015,-0.225-0.009,-0.153-0.004,-0.096-0.001,-0.053 0.001,-0.023 0.002,-0.002 0.003,0.011 0.003,0.017 0.002,0.020 0.002,0.020 0.002,0.018 0.001,0.015 0.001,0.012 0.001,0.009 0.000,0.007 0.000,0.005 0.000,0.003 0.000,0.002 0.000,-0.125 0.004,-0.504-0.072,-0.614-0.089,-1.285-0.205,-0.544-0.078,-0.341-0.048,0.057-0.022,-0.551-0.103,-0.342-0.054,-0.178-0.016,4.030 0.695,-5.705-0.937,0.364 0.093,0.721 0.146,0.856 0.165,0.971 0.166,0.951 0.151,0.859 0.129,0.730 0.105,0.589 0.081,0.453 0.060,0.331 0.041,0.228 0.027,0.146 0.015,0.083 0.007,0.037 0.002,0.006-0.002,-0.014-0.004,-0.025-0.005,-0.029-0.005,-0.030-0.005,-0.028-0.004,-0.024-0.003,-0.020-0.003,-0.015-0.002,-0.011-0.001,-0.008-0.001,-0.005-0.001,-0.003 0.000,-0.002 0.000,0.379 0.000,1.291 0.000,1.077 0.000,0.058 0.022,0.354 0.034,0.237 0.041,-2.758-0.071,3.660 0.167,0.532 0.039,0.333 0.011,-4.119-0.181,5.207 0.366,0.424 0.080,-0.016 0.024,-0.312-0.016,-5.060-0.399,5.522 0.473,-0.551-0.035,-0.726-0.063,-0.871-0.077,-0.899-0.079,-0.851-0.075,-0.757-0.067,-0.642-0.057,-0.521-0.046,-0.442-0.040,-0.411-0.036,-0.319-0.028,-0.236-0.021,-0.165-0.014,-0.108-0.009,-0.063-0.005,-0.030-0.002,-0.007 0.000,0.007 0.001,0.016 0.002,0.020 0.002,0.021 0.002,0.020 0.002,0.017 0.002,0.014 0.001,0.011 0.001,0.009 0.001,-0.061 0.011,-0.211 0.005,-0.254 0.006,-0.268 0.006,-0.260 0.006,1.146 0.017,-2.868-0.010,-1.114 0.004,-0.778 0.003,-0.504 0.003,-3.115 0.002,-0.625 0.002,0.069 0.001,1.666 0.000,0.180 0.000,0.458 0.000,0.626 0.000,-0.596 0.000,1.251 0.000,1.260 0.000,1.159 0.000,0.999 0.000,0.816 0.000,0.635 0.000,0.471 0.000,0.330 0.000,0.215 0.000,0.127 0.000,0.061 0.000,0.016 0.000,-0.013 0.000,-0.030 0.000,-0.038 0.000,-0.039 0.000,-0.037 0.000,-0.032 0.000,-0.027 0.000,-0.078 0.000,0.249 0.000,0.215 0.000,0.451 0.000,0.228 0.000,0.159 0.000,0.103 0.000,0.412 0.013,0.376 0.022,0.276 0.027,0.192 0.028,0.482 0.028,0.286 0.027,0.134 0.024,0.022 0.021,0.541 0.058,0.288 0.027,0.096 0.004,-0.041-0.012,1.432 0.026,-0.093-0.044,-0.411-0.048,-0.578-0.046,-0.636-0.041,0.314-0.032,-0.182-0.031,-0.452-0.023,-0.575-0.016,-0.864-0.010,-0.781-0.006,-0.754-0.003,-0.676-0.001,-0.573 0.000,-0.461 0.001,-0.355 0.001,-0.260 0.001,-0.179 0.001,-0.115 0.001,-0.065 0.001,-0.029 0.001,-0.005 0.001,0.011 0.001,0.020 0.000,0.024 0.000,0.024 0.000,0.023 0.000,0.020 0.000,0.115 0.000,-0.233 0.000,-0.288 0.000,-0.309 0.000,-2.268 0.000,-1.208 0.000,-0.727 0.000,5.318 0.000,-5.371 0.000,-0.353 0.000,0.030 0.000,0.287 0.000,-0.583 0.000,0.849 0.000,1.027 0.000,1.056 0.000,0.990 0.000,0.948 0.012,0.701 0.019,0.574 0.022,0.450 0.023,0.338 0.021,0.241 0.019,0.146-0.021,0.112-0.003,0.118-0.002,0.086-0.010,0.067-0.011,0.050-0.011,0.262-0.011,0.182-0.010,0.117-0.009,0.066-0.008,0.851-0.006,0.606-0.005,0.404-0.004,0.242-0.003,2.071-0.003,0.664-0.002,0.246-0.001,-5.006 0.004,6.047-0.004,0.287 0.000,-0.118 0.001,0.278 0.001,0.154 0.001,-0.233 0.001,-6.080 0.001,4.949-0.001,-0.275 0.000,-0.454 0.000,-0.554 0.000,-3.989 0.000,4.574 0.000,-0.810 0.000,-0.859 0.000,-0.878 0.000,-0.815 0.000,-0.709 0.000,-0.584 0.000,-0.458 0.000,-0.342 0.000,-0.242 0.000,-0.160 0.000,-0.096 0.000,-0.049 0.000,-0.015 0.000,0.006 0.000,0.019 0.000,0.026 0.000,0.027 0.000,0.026 0.000,0.023 0.000,0.019 0.000,0.065 0.000,-0.545 0.000,-0.374 0.000,-0.316 0.000,-0.256 0.000,1.156 0.000,-3.144 0.000,-0.995 0.000,-0.571 0.000,-1.295 0.000,-0.627 0.000,-0.163 0.000,0.267 0.015,-0.359 0.024,-0.004 0.029,0.237 0.030,0.012 0.015,0.337 0.003,0.536-0.005,0.639-0.010,0.121 0.082,1.123 0.025,1.067-0.002,0.945-0.018,0.792-0.027,0.632-0.030,0.481-0.029,0.348-0.027,0.237-0.023,0.149-0.019,0.082-0.014,-0.046-0.011,0.049-0.005,0.048-0.004,0.045-0.003,0.839-0.003,1.572 0.014,1.144 0.024,0.691 0.029,0.343 0.031,-3.989-0.072,6.212 0.111,0.420 0.000,-0.033-0.011,-1.342-0.035,-0.044-0.012,-0.238-0.012,-0.359-0.012,-3.074-0.029,4.024 0.017,-0.363-0.012,-0.530-0.010,-0.956-0.008,-0.528-0.005,-0.602-0.003,-0.617-0.002,-0.405-0.002,-0.892-0.001,-0.804 0.000,-0.685 0.000,-0.556 0.000,-0.430 0.001,-0.317 0.001,-0.221 0.001,-0.144 0.001,-0.084 0.000,-0.039 0.000,-0.009 0.000,0.011 0.000,-0.348 0.000,-1.551 0.000,-0.943 0.000,0.205 0.027,-0.312 0.044,-0.210 0.053,-0.128 0.057,-1.025 0.073,-0.119 0.008,-0.062-0.014,4.702-0.199,-5.112 0.136,-0.538-0.024,-0.075-0.025,0.251-0.025,-0.782-0.011,0.947-0.029,1.122-0.023,1.147-0.018,1.075-0.014,0.947-0.010,0.793-0.007,0.635-0.004,0.487-0.002,0.355-0.001,0.306 0.000,0.197 0.001,0.115 0.001,0.056 0.001,0.000 0.002,0.194 0.001,1.056 0.001,0.796 0.001,0.539 0.000,0.332 0.000,1.454 0.000,0.521 0.000,0.153 0.000,-0.099 0.000,1.134 0.000,0.256 0.000,-0.134 0.000,-5.531 0.000,5.594 0.000,-0.301 0.000,-0.512 0.000,0.052 0.000,-0.630 0.000,-0.745 0.000,-0.836 0.000,-0.823 0.000,-0.746 0.000,-0.677 0.000,-0.644 0.000,-0.530 0.000,-0.414 0.000,-0.307 0.000,-0.216 0.000,-0.141 0.000,-0.083 0.000,-0.041 0.000,-0.012 0.000,0.007 0.000,0.018 0.000,0.023 0.000,0.024 0.000,0.022 0.000,0.123 0.000,-2.130 0.000,-0.927 0.000,-0.518 0.000,-0.222 0.000,-0.111 0.000,0.305 0.000,0.408 0.000,0.434 0.000,1.404 0.000,0.005 0.000,-1.180 0.000,0.349 0.000,0.435 0.000,0.453 0.000,0.427 0.000,0.375 0.000,0.313 0.000,0.248 0.000,0.188 0.000,0.135 0.000,0.091 0.000,0.056 0.000,0.030 0.000,0.012 0.000,-0.129 0.000,1.404-0.020,0.852-0.031,0.546-0.036,0.312-0.035,0.756-0.111,0.940-0.073,0.381-0.017,0.336-0.002,0.163 0.017,-4.346 0.239,7.822-0.256,0.628 0.056,-0.158 0.057,-7.875 0.175,5.629-0.091,-0.503 0.030,-0.665 0.026,-0.741 0.022,0.212 0.015,-1.224 0.020,-1.139 0.014,-0.991 0.009,-0.817 0.005,-0.641 0.002,-0.479 0.000,-0.339-0.001,-0.225-0.002,-0.135-0.002,-0.069-0.002,-0.022-0.002,0.184-0.003,-0.768 0.029,-0.534 0.042,-0.514 0.047,-1.250 0.054,-1.094 0.059,-0.649 0.042,-0.306 0.028,-0.703 0.109,-0.303 0.054,-0.009 0.013,0.196-0.017,-1.472 0.145,0.629-0.034,0.913-0.069,1.627-0.139,0.711-0.063,0.685-0.060,0.628-0.055,0.362-0.031,0.761-0.058,0.616-0.043,0.473-0.031,0.345-0.021,0.237-0.013,0.150-0.007,0.084-0.003,0.037 0.000,0.006 0.002,-0.014 0.003,-0.025 0.003,-0.529 0.010,0.962-0.006,0.325 0.002,0.249 0.002,1.885 0.002,1.059 0.001,0.462 0.001,-0.680 0.000,0.076 0.000,-0.119 0.000,-0.247 0.000,0.503 0.000,-0.455 0.000,-0.572 0.000,-0.605 0.000,-0.582 0.000,-0.524 0.000,-0.537 0.000,-0.558 0.000,-0.499 0.000,-0.423 0.000,-0.342 0.000,-0.265 0.000,-0.196 0.000,-0.137 0.000,-0.661 0.045,-0.774 0.068,-0.449 0.073,-0.685 0.085,-0.413 0.071,-0.203 0.058,-0.592 0.019,-0.192-0.009,0.096-0.028,0.291-0.040,-0.663 0.022,0.896-0.078,0.952-0.072,0.902-0.063,0.792-0.051,0.656-0.040,0.515-0.029,0.385-0.020,0.272-0.013,0.179-0.008,0.108-0.004,0.055-0.001,0.018 0.001,-0.006 0.002,-0.020 0.002,0.565 0.003,0.431 0.002,0.293 0.002,0.184 0.001,0.100 0.001,1.263-0.059,1.122-0.036,1.511-0.024,0.630-0.006,0.110 0.004,-0.242 0.011,-0.460 0.014,-0.575 0.016,-1.833 0.035,0.048 0.006,-2.337 0.027,4.768-0.034,-0.380 0.014,-0.635 0.011,-0.751 0.009,-0.910 0.007,-0.762 0.004,-0.704 0.003,-0.617 0.002,-0.518 0.001,-0.418 0.000,-0.449 0.000,-0.425 0.000,-0.373-0.001,-0.313-0.001,-1.061-0.001,-0.725-0.001,-0.457 0.000,-1.473 0.028,-0.703 0.042,-0.316 0.048,-0.919 0.010,-0.489 0.002,0.064-0.009,5.915-0.092,-6.279 0.266,0.636 0.060,0.904 0.007,0.854-0.026,1.003-0.044,1.011-0.052,0.931-0.052,0.804-0.048,0.658-0.041,0.513-0.034,0.381-0.026,0.268-0.020,0.175-0.014,0.104-0.009,0.051-0.005,0.014-0.003,-0.010-0.001,-0.023 0.001,-0.007-0.021,0.763-0.075,0.416-0.048,0.329-0.038,0.251-0.029,-1.736 0.171,4.385-0.479,1.137-0.109,0.472-0.013,-0.744 0.162,0.203 0.047,-0.072 0.056,-0.258 0.060,1.552-0.075,-0.425 0.039,-0.719 0.055,-1.129 0.072,-0.831 0.051,-0.822 0.047,-0.756 0.040,-0.658 0.033,-0.546 0.026,-0.631 0.001,-0.639-0.015,-0.597-0.024,-0.526-0.028,-0.372-0.005,-0.350 0.001,-0.284 0.008,-0.221 0.012,-0.166 0.014,-1.137 0.107,-1.165 0.097,-0.637 0.044,-0.365 0.027,0.027 0.008,0.297-0.006,-0.266 0.015,0.871-0.029,0.921-0.032,0.885-0.032,0.797-0.030,0.682-0.026,0.558-0.022,0.437-0.017,0.328-0.013,0.234-0.010,0.248-0.007,0.194-0.005,0.144-0.002,0.101-0.001,-0.556 0.007,1.138-0.007,0.400 0.001,0.293 0.001,0.202 0.001,2.321 0.001,1.539 0.001,0.798 0.001,0.266 0.001,-0.094 0.000,0.185 0.000,-0.239 0.000,-0.492 0.000,-5.183 0.000,4.398-0.009,-0.738-0.014,-0.824-0.016,-0.822-0.017,-0.764-0.016,-0.672-0.014,-0.565-0.012,-0.457-0.010,-0.434 0.020,-0.269 0.005,-0.244 0.007,0.054 0.056,-1.162-0.054,-0.700 0.013,-0.512 0.012,-0.581 0.009,-0.234 0.011,-0.106 0.009,-1.114 0.008,-0.818 0.005,-0.341 0.003,0.001 0.002,4.384 0.000,-4.963 0.002,0.384 0.001,0.577 0.000,0.528 0.000,0.860 0.000,0.858 0.000,0.788-0.001,0.681-0.001,0.560-0.001,0.439 0.000,0.329 0.000,0.234 0.000,0.155 0.000,0.094 0.000,0.048 0.000,0.016 0.000,-0.006 0.000,0.143 0.000,0.211 0.000,0.240 0.000,-0.027 0.000,0.268 0.000,0.914 0.000,0.515 0.000,0.312 0.000,0.157 0.000,0.200 0.000,0.150 0.000,-0.011 0.000,-0.122 0.000,0.073 0.000,-0.115 0.000,-0.239 0.000,-0.312 0.000,0.079 0.000,-0.594 0.000,-0.562 0.000,-0.495 0.000,-0.414 0.000,-0.329 0.000,-0.250 0.000,-0.180 0.000,-0.122 0.000,-0.076 0.000,-0.041 0.000,-0.142 0.000,-0.343 0.000,-1.121 0.000,-0.843 0.000,-0.638 0.000,-0.463 0.000,2.915 0.000,-3.466-0.013,-0.170-0.022,0.032-0.027,0.170-0.028,-1.091-0.047,0.442-0.003,0.664 0.010,0.742 0.015,0.831 0.021,0.766 0.021,0.659 0.019,0.538 0.016,0.417 0.013,0.307 0.010,0.213 0.008,0.138 0.005,0.080 0.003,0.038 0.002,0.009 0.001,-0.010 0.000,-0.020 0.000,-0.281-0.003,0.559 0.016,0.188 0.021,0.121 0.025,0.070 0.026,0.031 0.024,0.147-0.006,0.161-0.001,0.080-0.006,0.019-0.010,-1.099-0.066,1.604 0.130,0.188 0.020,0.094 0.002,-1.735-0.139,2.792 0.147,0.159-0.025,-0.136-0.029,-0.562-0.033,-0.467-0.023,-0.504-0.020,-0.491-0.017,-0.446-0.014,-0.385-0.010,-0.317-0.008,-0.251-0.005,-0.359-0.002,-0.532-0.001,-1.208-0.001,-0.811 0.000,-0.535 0.000,-0.316 0.000,-1.346 0.000,-0.594 0.001,-0.205 0.001,0.071 0.001,4.619 0.002,-4.301-0.001,0.227 0.000,0.378 0.000,0.463 0.000,-0.305 0.000,0.834 0.000,0.855 0.000,0.801 0.000,0.704 0.000,0.588 0.000,0.468 0.000,0.356 0.000,0.258 0.000,0.176 0.000,0.110 0.000,0.248 0.000,0.269 0.000,-0.078 0.000,0.061 0.000,0.035 0.000,1.267 0.000,0.912 0.000,0.606 0.000,0.362 0.000,-3.005 0.000,5.276-0.028,0.483-0.043,0.069-0.048,-0.825-0.010,-0.062-0.027,-0.260-0.024,-0.378-0.020,0.965-0.136,-0.657-0.025,-0.872 0.017,-0.923 0.041,-1.394 0.087,-0.498 0.010,-0.446 0.005,-0.386 0.001,-0.330-0.006,-0.378 0.022,-0.316 0.027,-0.255 0.028,-0.198 0.027,-0.147 0.024,-0.283-0.006,-0.265-0.018,-0.259-0.029,1.066 0.105,-3.154-0.123,-1.170 0.008,-0.668 0.017,4.285 0.102,-5.041-0.077,-0.118 0.021,0.221 0.020,4.846 0.048,-4.447-0.028,0.648 0.013,0.782 0.010,0.807 0.008,0.733 0.005,0.677 0.003,0.588 0.002,0.485 0.001,0.382 0.000,0.287 0.000,0.204-0.001,0.136-0.001,0.083-0.001,0.043-0.001,0.015-0.001,-0.004 0.000,0.010 0.000,0.040 0.000,0.048 0.000,-0.004 0.000,0.001 0.000,-0.010 0.000,-0.017 0.000,0.068 0.000,0.012 0.000,-0.012 0.000,-0.026 0.000,-0.033 0.000,-0.016 0.000,0.159-0.006,-0.068-0.010,-0.115-0.011,-0.133-0.010,-0.131-0.009,-0.119-0.008,-0.101-0.006,-0.081-0.005,-0.062-0.003,-0.045-0.002,-0.030-0.001,-0.019-0.001,-0.010 0.000,-0.004 0.000,0.051 0.035,-0.361-0.024,-0.240-0.021,-0.221-0.027,-0.334-0.031,-0.099-0.003,-0.451-0.102,0.046-0.026,0.167 0.007,0.322 0.036,0.276 0.033,0.276 0.036,0.255 0.035,0.222 0.032,0.185 0.027,0.147 0.022,0.111 0.017,0.080 0.013,0.055 0.009,0.066 0.006,0.086 0.003,0.090 0.002,0.086 0.001,0.261 0.001,0.211-0.001,0.203-0.001,0.180-0.001,-1.032-0.005,1.003 0.002,0.374 0.000,1.532 0.000,0.696-0.001,0.404-0.001,0.183 0.000,2.188 0.000,0.425 0.000,-0.190 0.000,-5.594 0.000,5.144 0.000,-0.718 0.000,-0.864 0.000,-1.030 0.000,-0.868 0.000,-0.784 0.000,-0.669 0.000,-0.544 0.000,-0.423 0.000,-0.314 0.000,-0.220 0.000,-0.144 0.000,-0.085 0.000,-0.041 0.000,-0.040 0.000,-0.020 0.000,-0.012 0.000,-0.525 0.000,-0.817 0.000,-1.776 0.000,-1.125 0.000,-0.684 0.000,-0.348 0.000,-3.162 0.000,-1.008 0.000,-0.023 0.000,7.996 0.000,-5.655 0.000,0.557 0.000,0.716 0.000,0.787 0.000,-0.034 0.000,1.268 0.000,1.139 0.000,0.965 0.000,0.778 0.000,0.597 0.000,0.436 0.000,0.301 0.000,0.192 0.000,0.109 0.000,0.042 0.000,0.036 0.000,0.018 0.000,-0.316 0.000,0.997 0.000,0.479 0.000,0.366 0.000,1.404 0.049,0.734 0.077,0.341 0.089,-0.157-0.003,0.231 0.009,0.027-0.005,-0.116-0.015,0.031-0.021,-0.135-0.024,-0.243-0.025,-0.305-0.024,-0.032-0.017,-0.473-0.024,-0.491-0.020,-0.471-0.016,-0.428-0.013,-0.372-0.009,-0.161-0.012,-0.330-0.012,-0.287-0.011,-0.237-0.009,-0.186-0.007,-0.139-0.005,-0.099-0.004,-0.066-0.003,-0.040-0.002,-0.021-0.001,-0.007 0.000,0.002 0.000,0.008 0.000,0.010 0.000,0.011 0.000,0.011 0.000,0.010 0.000,0.008 0.000,0.047 0.002,0.068 0.008,0.073 0.009,0.070 0.009,0.061 0.008,0.051 0.007,0.040 0.005,0.030 0.004,0.021 0.003,0.014 0.002,0.008 0.001,-0.014 0.000,0.096 0.000,0.114 0.000,-0.499-0.001,1.160 0.001,0.445 0.000,0.342 0.000,0.251 0.000,-1.826-0.001,3.324 0.000,0.835 0.000,0.424 0.000,-0.003 0.000,0.163 0.000,-0.048 0.000,-0.192 0.000,-0.201 0.000,-0.357 0.000,-0.446 0.000,-0.484 0.000,-0.323-0.012,-0.612-0.020,-0.572-0.024,-0.510-0.025,-0.436-0.024,-0.461-0.026,-0.571 0.003,-0.506 0.012,-0.424 0.017,-0.340 0.018,-0.076 0.022,-0.116 0.014,-0.067 0.012,-0.029 0.010,1.164 0.019,-2.168-0.065,-0.547-0.078,-0.389-0.092,2.759 0.193,-3.737-0.211,-0.626 0.002,-0.324 0.020,4.237 0.189,-4.989-0.135,-0.430 0.028,0.010 0.028,0.307 0.026,1.134 0.030,0.539 0.017,0.583 0.014,-0.301 0.008,1.052 0.016,0.925 0.011,0.767 0.007,0.605 0.004,0.453 0.002,0.322 0.000,0.214-0.001,0.129-0.001,0.067-0.001,0.023-0.001,-0.006-0.001,-0.023-0.001,-0.031-0.001,-0.034-0.001,-0.032-0.001,-0.029 0.000,-0.024 0.000,-0.019 0.000,-0.063 0.000,0.217 0.053,0.491 0.126,0.335 0.079,0.282 0.058,0.175 0.023,0.092-0.003,0.029-0.021,0.803 0.006,0.301-0.051,0.119-0.052,-0.006-0.050,-2.278-0.137,2.405 0.080,0.119-0.032,0.008-0.026,-2.438-0.042,2.634 0.018,-0.088-0.015,-0.244-0.011,-0.114-0.009,-0.511-0.005,-0.514-0.002,-0.475 0.000,-0.413 0.001,-0.341 0.002,-0.269 0.002,-0.203 0.002,-0.145 0.002,-0.098 0.002,-0.060 0.001,0.007 0.001,-0.030 0.001,-0.028 0.000,-0.069 0.000,-0.041 0.000,-0.038 0.000,-0.034 0.000,-0.096 0.000,0.016 0.000,0.034 0.000,0.042 0.000,0.043 0.000,0.103 0.016,0.122 0.025,0.128 0.029,0.121 0.028,0.107 0.026,0.089 0.022,0.071 0.018,0.054 0.014,0.039 0.010,0.026 0.007,0.220-0.023,0.231 0.009,0.174 0.010,0.125 0.010,0.637 0.030,0.147-0.024,-0.024-0.032,-1.630-0.145,1.703 0.103,-0.110-0.033,-0.205-0.029,-0.255-0.023,-0.320-0.020,-0.307-0.015,-0.272-0.010,-0.227-0.007,-0.180-0.004,-0.135-0.002,-0.097-0.001,-0.064 0.000,-0.039 0.001,-0.021 0.001,-1.607 0.001,-0.723 0.001,-0.624 0.001,-0.401 0.001,-0.226 0.000,-0.557 0.000,-0.210 0.000,0.037 0.000,0.201 0.000,0.017 0.000,0.250 0.000,0.392 0.000,0.465 0.000,0.187 0.000,0.662 0.000,0.602 0.000,0.516 0.000,0.421 0.000,0.328 0.000,0.244 0.000,0.172 0.000,0.113 0.000,0.067 0.000,0.033 0.000,0.009 0.000,-0.006 0.000,-0.016 0.000,-0.020 0.000,-0.014 0.000,0.027 0.000,0.036 0.000,0.041 0.000,0.340 0.015,0.283 0.024,0.228 0.029,0.177 0.030,-0.984-0.076,2.170 0.143,0.552 0.042,0.337 0.036,0.492 0.005,0.771 0.025,0.448 0.003,0.200-0.013,1.914 0.015,0.172-0.041,-0.358-0.044,-0.694-0.042,-0.931-0.038,-1.014-0.033,-0.993-0.027,-0.906-0.021,-0.784-0.016,-0.648-0.011,-0.513-0.008,-0.389-0.005,-0.281-0.003,-0.844-0.002,-0.571 0.000,-0.361 0.001,1.530 0.008,-1.942-0.005,-0.499 0.001,-0.355 0.001,-0.237 0.001,2.591 0.003,-3.304-0.002,-0.350 0.001,-0.164 0.001,-0.026 0.000,-0.956 0.060,-0.348 0.037,-0.102 0.019,0.070 0.006,-0.977 0.010,0.244-0.012,0.579-0.017,0.431-0.013,1.070-0.021,1.044-0.019,0.938-0.016,0.792-0.013,0.634-0.010,0.483-0.007,0.349-0.005,0.237-0.003,0.148-0.002,0.081-0.001,0.034 0.000,0.001 0.000,-0.018 0.001,-0.029 0.001,-0.032 0.001,-0.032 0.001,-0.029 0.000,-0.025 0.000,-0.020 0.000,-0.015 0.000,-0.011 0.000,-0.008 0.000,-0.005 0.000,-0.003 0.000,-0.001 0.000,0.000 0.000,0.000 0.000,0.001 0.000,0.001 0.000,0.001 0.000,0.001 0.000,0.001 0.000,0.001 0.000,0.000 0.000,-0.277 0.000,-0.784 0.031,-0.590 0.052,-0.524 0.065,-0.952 0.068,-0.581 0.021,2.951-0.184,-3.734 0.168,-0.450-0.014,-0.175-0.021,0.025-0.024,-0.677-0.034,-0.001-0.052,0.247-0.055,0.401-0.053,-0.002-0.042,0.604-0.021,0.703-0.007,0.719 0.002,0.680 0.008,0.608 0.012,0.438 0.006,0.574 0.016,0.447 0.015,0.330 0.013,0.231 0.010,0.150 0.008,0.088 0.006,0.043 0.004,0.011 0.002,-0.009 0.001,-0.020 0.001,-0.025 0.000,-0.026 0.000,-0.024 0.000,-0.021-0.001,-0.017 0.000,-0.013 0.000,-0.010 0.000,-0.007 0.000,-0.004 0.000,-0.003 0.000,-0.001 0.000,0.000 0.000,0.000 0.000,0.001 0.000,0.001 0.000,0.001 0.000,0.074 0.000,0.111 0.000,0.123 0.000,0.120 0.000,0.883 0.226,0.683 0.158,0.411 0.103,0.201 0.059,1.060 0.269,0.004 0.040,-0.208-0.019,-0.843-0.222,-0.207-0.069,-0.268-0.077,-0.297-0.078,-0.001-0.009,-0.637-0.111,-0.592-0.091,-0.512-0.071,-0.417-0.052,-0.322-0.037,-0.236-0.024,-0.163-0.014,-0.105-0.007,-0.060-0.002,-0.028 0.001,-0.006 0.003,0.008 0.004,-0.341 0.004,-0.532 0.004,-1.118 0.004,-1.050 0.002,-0.644 0.001,-0.329 0.001,-0.729-0.074,-0.006-0.060,0.281-0.047,0.459-0.036,-0.186-0.053,0.864 0.013,0.904 0.029,0.854 0.037,0.753 0.039,0.629 0.037,0.500 0.033,0.379 0.027,0.273 0.022,0.185 0.016,0.115 0.012,0.062 0.008,0.025 0.005,-0.001 0.003,-0.017 0.001,-0.025 0.000,-0.028-0.001,-0.028-0.001,0.038-0.001,0.063-0.001,0.077-0.001,0.079-0.001,-0.369-0.002,0.933 0.086,0.403 0.072,0.261 0.059,0.313 0.031,0.207 0.026,0.083 0.016,-0.007 0.008,0.026-0.014,0.050 0.000,-0.025-0.002,-0.075-0.003,-1.734-0.215,2.089 0.233,-0.205-0.039,-0.294-0.044,-0.330-0.044,-0.328-0.041,-0.250-0.039,-0.386-0.044,-0.377-0.038,-0.340-0.031,-0.288-0.024,-0.233-0.018,-0.179-0.013,-0.131-0.008,-0.090-0.005,-0.057-0.002,-0.033-0.001,-0.015 0.000,-0.582-0.019,-0.789-0.072,-1.938-0.150,-0.500-0.019,-0.104 0.020,0.145 0.042,-0.476-0.082,-0.095-0.061,0.343-0.134,0.434-0.053,0.636 0.016,0.712 0.058,0.702 0.080,0.640 0.087,0.551 0.085,0.451 0.077,0.352 0.065,0.263 0.053,0.186 0.044,0.139 0.024,0.114 0.018,0.091 0.013,0.349 0.022,0.234 0.026,0.147 0.027,0.080 0.026,0.031 0.023,0.608 0.065,0.529 0.034,-1.782-0.166,3.175 0.367,0.454 0.061,0.105 0.003,0.729-0.006,-0.008-0.064,-0.285-0.074,-0.952-0.107,-0.354-0.050,-0.429-0.045,-0.453-0.039,-0.260-0.028,-0.557-0.032,-0.491-0.023,-0.412-0.016,-0.330-0.011,-0.254-0.006,-0.186-0.003,-0.128-0.001,-0.082 0.001,-0.047 0.002,-0.021 0.002,-0.149-0.027,-0.275-0.046,-0.188-0.032,-0.204-0.033,-0.179-0.028,-0.152-0.023,1.012 0.150,-2.506-0.274,-0.608-0.022,-0.280 0.011,0.568 0.020,0.159-0.004,0.258 0.014,0.314 0.026,0.027-0.008,0.525 0.052,0.492 0.051,0.434 0.046,0.364 0.040,0.291 0.033,0.223 0.026,0.163 0.019,0.113 0.014,0.072 0.009,0.041 0.006,0.255 0.000,0.279 0.001,0.238 0.000,-0.762-0.007,2.271 0.009,0.591-0.001,0.295-0.002,-0.530-0.003,-0.010-0.001,-0.135-0.001,-0.215-0.001,-0.008-0.001,-0.314-0.001,-0.331-0.001,-0.270-0.008,-0.500-0.013,-0.467-0.014,-0.409-0.014,-0.341-0.013,-0.271-0.011,-0.205-0.009,-0.148-0.007,-0.100-0.005,-0.063-0.004,0.045-0.005,-0.168-0.037,-0.197-0.045,-0.207-0.048,-1.593-0.070,-1.011 0.004,-0.721 0.024,-1.007-0.003,-0.733-0.004,-0.185 0.014,0.197 0.025,-0.536-0.003,1.069 0.049,1.170 0.047,1.131 0.041,1.010 0.035,0.849 0.027,0.678 0.021,0.515 0.015,0.372 0.010,0.252 0.006,-0.039-0.005,0.377 0.005,0.289 0.001,0.267 0.000,1.248 0.002,0.554-0.001,0.278-0.001,-2.454-0.006,2.377 0.018,0.137 0.023,-0.003 0.028,-0.097 0.030,-2.330-0.077,2.977 0.097,0.178 0.001,-0.063-0.007,0.447 0.000,-0.380-0.019,-0.527-0.020,-0.543-0.017,-0.642-0.017,-0.583-0.014,-0.495-0.011,-0.398-0.008,-0.304-0.005,-0.220-0.004,-0.150-0.002,-0.094-0.001,-0.052 0.000,-0.022 0.000,-0.002 0.000,0.011 0.001,0.017 0.001,0.058 0.001,0.068 0.000,0.073 0.000,0.070 0.000,0.063 0.000,0.053 0.000,0.043 0.000,0.033 0.000,0.024 0.000,0.017 0.000,0.011 0.000,0.006 0.000,0.141 0.000,0.309 0.000,0.625 0.028,0.427 0.043,0.359 0.048,-1.763-0.096,2.896 0.116,0.513-0.002,0.189-0.012,-0.270-0.028,-0.121-0.016,-0.305-0.016,-0.407-0.015,-0.366-0.012,-0.530-0.012,-0.497-0.010,-0.439-0.007,-0.370-0.005,-0.299-0.004,-0.231-0.002,-0.170-0.001,-0.119-0.001,-0.078 0.000,-0.044 0.001,-0.076 0.000,-0.078 0.000,-0.075 0.000,0.316 0.002,-0.683-0.001,-0.236 0.000,-0.179 0.000,-0.435 0.000,-0.194 0.000,-0.051 0.000,0.049 0.000,1.434 0.000,-1.826 0.000,0.135 0.000,0.231 0.000,0.425 0.000,0.278 0.000,0.272 0.000,0.249 0.000,0.217 0.000,0.181 0.000,0.145 0.000,0.134 0.000,0.115 0.000,0.092 0.000,0.071 0.000,0.052 0.000,-0.128 0.000,0.019 0.000,0.234 0.000,-0.020 0.000,-0.050 0.000,-0.063 0.000,-0.066 0.000,-0.062 0.000,-0.054 0.000,-0.045 0.000,-0.035 0.000,-0.026 0.000,-0.019 0.000,-0.012 0.000,-0.007 0.000,-0.004 0.000,-0.001 0.000,0.000 0.000,0.001 0.000,0.002 0.000,0.002 0.000,0.002 0.000,0.002 0.000,0.001 0.000,0.001 0.000,0.001 0.000,0.001 0.000,0.000 0.000,0.000 0.000,0.000 0.000,0.000 0.000,0.000 0.000,0.000 0.000,0.050 0.000,0.539 0.000,0.352 0.000,0.278 0.000,0.294 0.000,0.253 0.000,0.133 0.000,0.043 0.000,0.600 0.000,-0.217 0.000,-0.352 0.000,-0.403 0.000,-0.399 0.000,-0.361 0.000,-0.307 0.000,-0.247 0.000,-0.188 0.000,-0.137 0.000,-0.093 0.000,-0.059 0.000,-0.033 0.000,-0.492-0.178,-0.366-0.092,-0.016-0.024,-0.149-0.057,-0.064-0.034,-0.001-0.016,-0.085-0.035,0.122 0.037,0.148 0.051,0.156 0.057,0.080 0.031,0.231 0.072,0.209 0.061,0.176 0.050,0.141 0.038,0.107 0.028,0.077 0.019,0.052 0.012,0.032 0.007,0.018 0.003,0.007 0.001,0.000-0.001,-0.004-0.002,-0.006-0.002,-0.007-0.002,-0.007-0.002,-0.006-0.002,-0.005-0.001,-0.004-0.001,-0.003-0.001,-0.002-0.001,-0.002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0.000,-0.039-0.011,0.309 0.008,0.079-0.002,0.006-0.002,-0.040-0.002,-0.066-0.002,-0.077-0.002,-0.077-0.001,-0.071-0.001,-0.062-0.001,-0.051 0.000,-0.040 0.000,-0.030 0.000,-0.021 0.000,-0.319-0.047,-0.362-0.031,-0.417-0.026,-0.315-0.009,-0.260 0.000,-0.207 0.006,-0.519-0.003,-0.336-0.010,-0.190-0.014,-0.079-0.016,-0.251-0.109,-0.037-0.062,0.113-0.026,0.211 0.000,2.329 0.266,-2.810-0.315,0.419 0.054,0.490 0.062,0.545 0.063,0.496 0.055,0.443 0.047,0.374 0.039,0.301 0.030,0.231 0.022,0.168 0.016,0.116 0.010,0.074 0.006,0.041 0.003,0.018 0.001,-0.034 0.013,0.055 0.030,0.357 0.170,0.224 0.090,0.163 0.042,0.112 0.007,-0.830-0.286,1.390 0.348,0.138-0.009,0.020-0.013,-1.454-0.332,1.295 0.215,0.116-0.035,0.067-0.038,0.029-0.038,-1.411-0.135,1.930 0.191,0.033-0.005,-0.058-0.020,-1.882-0.168,1.610 0.126,-0.206-0.028,-0.243-0.028,-0.251-0.026,-1.093-0.068,0.858 0.043,-0.303-0.020,-0.304-0.016,-0.283-0.012,-0.249-0.008,-0.208-0.006,-0.167-0.004,-0.128-0.002,-0.094-0.001,0.011 0.001,-0.090 0.000,-0.093 0.001,-0.090 0.001,-0.860-0.056,-0.446-0.084,-0.289-0.096,0.276 0.024,-0.065-0.006,0.048 0.008,0.123 0.017,-0.190-0.013,0.384 0.038,0.399 0.038,0.376 0.035,0.331 0.030,0.276 0.024,0.219 0.019,0.166 0.014,0.119 0.010,0.081 0.006,0.050 0.004,0.077 0.030,0.084 0.043,0.082 0.048,-0.088-0.018,0.058 0.034,0.242 0.074,0.089 0.009,0.049-0.007,0.019-0.018,-0.585-0.158,0.576 0.119,-0.007-0.024,-0.031-0.024,-0.046-0.023,0.091-0.009,-0.083-0.027,-0.079-0.021,-0.169-0.017,-0.043-0.008,-0.037-0.006,-0.030-0.004,0.770 0.000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7-15T16:28:52"/>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819.000 915.000,'0.031'0.000,"0.048"0.000,0.055 0.000,0.054 0.000,0.050 0.000,0.043 0.000,0.035 0.000,0.028 0.000,0.021 0.000,0.015 0.000,0.010 0.000,0.006 0.000,0.003 0.000,-0.033-0.015,0.038-0.024,0.047-0.029,0.050-0.030,0.242-0.021,0.201-0.025,0.143-0.023,0.095-0.020,-0.888 0.141,1.504-0.278,0.183-0.051,0.063-0.023,-0.017-0.004,0.543-0.141,0.156-0.057,-0.116 0.030,0.028 0.004,-0.123 0.040,-0.215 0.062,0.330-0.079,-0.106 0.004,-0.193 0.020,-1.895 0.425,1.513-0.305,-0.105 0.056,-0.124 0.059,-1.351 0.226,1.143-0.142,-0.083 0.044,-0.107 0.039,-0.117 0.033,-0.132 0.028,-0.135 0.022,-0.130 0.017,-0.120 0.013,-0.093-0.004,-0.069-0.016,-0.049-0.023,-0.033-0.027,0.067-0.042,-0.042-0.004,-0.037 0.007,0.087 0.001,0.054-0.014,0.011-0.018,-0.017-0.019,-0.446 0.131,0.708-0.145,0.127 0.017,-0.194 0.051,0.001 0.016,-0.013 0.016,-0.022 0.015,0.101-0.056,-0.028-0.025,-0.055-0.007,-0.069 0.005,-0.077 0.015,-0.060 0.017,-0.053 0.018,-0.380 0.074,0.465-0.060,-0.009 0.021,-0.025 0.018,0.008 0.016,0.044 0.008,0.010 0.007,-0.014 0.005,-0.452 0.003,0.527-0.020,0.034-0.032,0.021-0.039,0.106-0.030,-0.006-0.006,-0.045 0.006,-0.067 0.013,-0.111 0.010,-0.049-0.005,-0.041-0.010,-0.034-0.012,-0.027-0.012,0.013 0.033,0.108 0.004,0.275-0.033,0.043-0.010,-0.008-0.013,-0.043-0.014,0.295-0.031,0.077 0.017,0.031 0.026,-0.999 0.127,0.823-0.145,-0.022-0.013,-0.047 0.003,-0.060 0.013,0.427-0.089,0.100-0.013,-0.004 0.015,-0.141 0.059,-0.018 0.028,-0.067 0.030,-0.096 0.029,-0.110 0.026,-0.094 0.029,0.031 0.015,0.312 0.010,0.037 0.014,-0.029 0.011,-0.070 0.008,0.095 0.006,-0.050 0.003,-0.100 0.002,-0.918-0.007,0.773 0.006,0.005 0.000,-0.010-0.001,-0.020-0.001,-0.748-0.005,0.909 0.004,-0.065-0.001,-0.096-0.001,-0.020-0.001,-0.028-0.001,-0.063-0.001,-0.083 0.000,-0.031 0.000,-0.038 0.000,-0.050 0.000,0.011 0.000,0.039 0.000,0.016 0.000,-0.001 0.000,-0.026 0.000,-0.042 0.000,-0.051 0.000,-0.055 0.000,-0.422 0.000,0.649 0.000,0.008 0.000,-0.033 0.000,-0.056 0.000,-0.065 0.000,-0.065 0.000,-0.062 0.000,0.018 0.000,0.010 0.000,0.005 0.000,0.043 0.000,-0.036 0.000,-0.045 0.000,-0.047 0.000,-0.023 0.000,0.005 0.000,-0.008 0.000,-0.016 0.000,0.066 0.000,0.013 0.000,-0.007 0.000,-0.021 0.000,0.034 0.000,0.018 0.000,0.000 0.000,0.072 0.037,0.053 0.058,-0.040 0.008,0.021 0.010,-0.006 0.001,-0.023-0.005,-0.454-0.082,0.631 0.091,-0.022-0.019,-0.048-0.020,-0.185-0.014,-0.044 0.011,-0.042 0.017,-0.039 0.020,0.069 0.023,0.001-0.002,-0.013-0.010,-0.022-0.015,0.079 0.003,-0.001 0.000,-0.027 0.005,-0.041 0.007,-0.047 0.008,-0.047 0.008,0.007-0.002,0.024-0.015,0.039-0.019,-0.035-0.016,-0.015-0.001,-0.025 0.004,-0.030 0.006,-0.031 0.007,-0.029 0.008,-0.026 0.007,0.017 0.011,0.001-0.014,0.009-0.019,0.013-0.020,0.014-0.019,0.014-0.016,-0.235-0.034,0.310 0.032,0.028 0.012,-0.002 0.017,-0.020 0.019,-0.029 0.018,-0.033 0.017,-0.039 0.007,-0.001 0.020,0.007 0.020,0.011 0.019,0.014 0.017,0.014 0.014,0.013 0.011,0.012 0.009,0.023 0.061,-0.045 0.036,-0.035 0.008,-0.002 0.041,-0.018 0.020,-0.028 0.004,0.053 0.101,0.038 0.029,0.052 0.029,-0.059-0.095,-0.019-0.018,-0.031-0.024,-0.037-0.027,0.016 0.183,-0.009 0.017,0.002-0.040,0.010 0.119,0.001 0.001,0.000-0.061,0.000-0.092,-0.061-0.076,-0.022 0.017,-0.025 0.058,-0.025 0.022,-0.024-0.003,-0.022-0.020,-0.013 0.058,-0.022-0.062,-0.017-0.066,-0.012-0.063,-0.008-0.055,-0.002-0.105,-0.001 0.044,-0.003 0.184,-0.001 0.035,0.000 0.011,0.000-0.006,0.000-0.018,0.001-0.025,0.001-0.029,0.001-0.030,0.001 0.051,0.001 0.006,0.001-0.008,0.001-0.018,0.000 0.139,0.000 0.016,0.000-0.012,0.000-0.028,0.000-0.035,0.000-0.037,0.000-0.061,0.000-0.026,0.000-0.021,0.000 0.005,0.000 0.021,0.000 0.005,0.000-0.005,0.000-0.012,0.000-0.016,0.000-0.018,0.000-0.018,0.000-0.256,0.000 0.350,0.000 0.026,0.000 0.008,0.000-0.365,0.000 0.342,0.000 0.017,0.000 0.001,0.000-0.010,0.000 0.066,0.000 0.012,0.000-0.008,0.000-0.021,0.000-0.007,0.000-0.027,0.000-0.026,0.000-0.009,0.000 0.011,0.000-0.002,0.000-0.011,0.000-0.017,0.000-0.020,0.000-0.021,0.000-0.021,0.000 0.047,0.000 0.039,0.000 0.031,0.000 0.023,0.000 0.136,0.000-0.016,0.000-0.032,0.000-0.003,0.000 0.039,0.000 0.005,0.000-0.018,0.000 0.054,0.000-0.060,0.000-0.065,0.000-0.063,0.000-0.054,0.000-0.014,0.000-0.073,0.000-0.013,0.000-0.012,0.000-0.011,0.000-0.009,0.000-0.008,0.000-0.006,0.000-0.005,0.000-0.193,0.000 0.344,0.000 0.041,0.000 0.015,0.000 0.082,0.000 0.033,0.000 0.000,-0.022 0.078,-0.034 0.000,-0.038-0.036,-0.037-0.055,-0.011-0.039,0.006-0.026,0.019 0.040,0.019 0.017,0.020-0.008,0.025-0.107,0.012-0.026,0.011-0.027,0.009-0.027,-0.006-0.029,-0.017 0.003,-0.023 0.011,-0.025 0.016,-0.071 0.107,-0.044-0.002,-0.038-0.013,-0.003-0.018,0.019-0.020,0.031-0.019,0.159-0.322,-0.202 0.363,-0.006 0.009,0.016-0.014,0.028-0.027,0.034-0.034,0.021-0.070,-0.014-0.024,-0.025-0.021,-0.030-0.018,-0.031-0.014,-0.075 0.004,-0.023-0.039,-0.013-0.040,0.073-0.054,0.002-0.021,0.003-0.019,0.004-0.016,0.004-0.013,0.004-0.011,0.004-0.008,0.003-0.006,-0.069-0.006,-0.002-0.004,-0.001-0.002,0.018 0.002,-0.031 0.000,-0.016 0.001,-0.005 0.001,-0.180 0.000,-0.036 0.001,-0.001 0.001,0.070 0.001,-0.033 0.001,-0.021 0.000,-0.011 0.000,-0.122 0.000,-0.005 0.000,0.027 0.000,0.046 0.000,-0.210 0.000,-0.067 0.000,-0.021 0.000,0.217 0.000,0.044 0.000,0.053 0.000,0.056 0.000,0.426 0.000,-0.588 0.000,-0.083 0.000,-0.067 0.000,0.674 0.003,-0.836 0.059,-0.091 0.031,-0.017 0.016,0.036 0.006,0.845-0.088,-1.105 0.103,0.014-0.013,0.059-0.017,0.222-0.025,0.112-0.014,0.118-0.013,0.115-0.012,-0.128 0.065,-0.016 0.032,0.005 0.010,0.695-0.112,-0.540 0.147,0.008 0.022,0.003 0.005,-0.001-0.008,-0.196 0.086,-0.029 0.012,0.000-0.014,0.743-0.224,-0.701 0.269,0.034-0.001,0.035-0.024,0.478-0.175,-0.414 0.171,0.002 0.017,0.028 0.009,0.044 0.002,-0.066-0.003,-0.033-0.006,-0.008-0.008,0.009-0.008,-0.374 0.126,-0.096-0.005,-0.039-0.039,0.096-0.040,-0.045-0.007,-0.001-0.025,0.028-0.035,-0.073-0.040,-0.018-0.041,0.020-0.040,0.045-0.036,-0.169-0.029,-0.035-0.028,0.026-0.023,-0.073 0.057,-0.040 0.049,0.019 0.039,0.058 0.030,-0.026 0.016,0.070-0.009,0.094-0.020,1.028-0.159,-0.001 0.002,-0.947 0.168,0.015 0.007,0.048-0.007,0.069-0.016,0.841-0.151,-1.034 0.159,0.124-0.039,0.146-0.038,0.126 0.036,0.087 0.016,0.097-0.003,0.096-0.015,-0.078-0.021,-0.036-0.024,0.031-0.027,0.009-0.020,0.019-0.018,0.023-0.015,0.048-0.014,0.005-0.008,0.021-0.006,0.032-0.005,-0.253-0.005,-0.033-0.003,0.021-0.002,0.650 0.005,-0.699-0.005,-0.016 0.000,0.029 0.001,-0.096 0.001,-0.022 0.001,0.027 0.001,0.056 0.001,0.071 0.001,0.166 0.001,-0.051 0.000,-0.340 0.000,-0.092 0.000,-0.018 0.000,0.035 0.000,-0.209 0.000,-0.015 0.000,0.029 0.000,0.055 0.000,-0.056 0.000,0.052 0.000,0.076 0.000,0.936 0.000,-0.982 0.000,0.013 0.000,0.048 0.000,0.923 0.000,-0.899 0.000,0.040 0.000,0.082 0.000,0.105 0.000,-0.027 0.000,0.032 0.000,0.038 0.000,0.023 0.000,-0.008 0.000,0.030 0.000,0.054 0.000,-0.221-0.028,0.005-0.043,0.057-0.048,-0.139-0.020,-0.081-0.001,-0.038 0.011,-0.232-0.066,-0.081-0.024,0.019 0.003,0.252-0.012,0.073-0.017,0.103 0.003,0.117 0.016,-0.094-0.004,0.080 0.039,0.086 0.040,0.082 0.037,0.044 0.030,0.069 0.029,0.197 0.026,0.044 0.011,0.039 0.008,0.034 0.006,-0.133-0.105,-0.016-0.083,0.004-0.063,0.072 0.014,0.023 0.007,0.025 0.020,0.024 0.027,-0.021 0.016,0.016 0.038,0.011 0.035,-0.046-0.042,-0.039-0.020,-0.018-0.001,0.068 0.019,0.008-0.009,0.012-0.012,0.014-0.013,-0.006-0.037,0.046-0.013,0.050-0.010,0.050-0.008,0.011-0.014,0.013 0.030,-0.001 0.037,-0.009 0.039,-0.014 0.036,-0.016 0.032,-0.015 0.027,0.004 0.008,0.013-0.005,0.019-0.012,0.021-0.016,0.020-0.017,0.018-0.016,0.016-0.014,0.013-0.012,0.010-0.010,0.007-0.007,0.005-0.005,0.003-0.004,0.008-0.010,0.012-0.008,0.012-0.008,0.012-0.008,0.010-0.007,0.009-0.005,0.007-0.004,0.005-0.003,0.004-0.002,0.003-0.016,0.002-0.015,0.001-0.016,0.000-0.016,0.000-0.014,0.000-0.011,0.000-0.009,0.000-0.007,0.000-0.005,0.000 0.022,0.000-0.032,0.000-0.017,0.000-0.006,0.000-0.052,0.000-0.027,0.000-0.008,0.000 0.005,0.000-0.183,0.000-0.018,0.000 0.015,0.000 0.512,0.000-0.407,0.000 0.001,0.000 0.015,0.000 0.025,0.000-0.093,0.000 0.015,0.000 0.039,0.000 0.052,0.000 0.057,0.000 0.056,0.000 0.051,0.000 0.054,0.000-0.002,0.000-0.015,0.000-0.022,0.000-0.130,0.000-0.055,0.000-0.049,0.000 0.103,0.000 0.006,0.000 0.013,0.000 0.018,0.000 0.006,0.000-0.002,0.000-0.008,0.000-0.011,0.000-0.193,0.000-0.033,0.000 0.004,0.000 0.122,0.000 0.031,0.000 0.034,0.000 0.034,0.000-0.011,0.000 0.028,0.000 0.022,0.000-0.131,0.000-0.072,0.000-0.029,0.000 0.475,-0.010-0.511,-0.016 0.006,-0.018 0.037,-0.019 0.055,-0.018 0.063,-0.016 0.064,-0.014 0.060,0.087 0.273,-0.098-0.430,0.010-0.051,0.016-0.013,0.030 0.128,0.011 0.018,0.011 0.022,0.010 0.023,0.007-0.016,0.009 0.028,0.007 0.026,0.005 0.023,0.004-0.045,0.003-0.032,0.002-0.017,-0.026-0.067,-0.042 0.007,-0.048 0.016,0.093 0.368,-0.113-0.429,0.001-0.018,0.012 0.006,0.036 0.071,0.012-0.014,0.013 0.002,0.012 0.013,0.006-0.059,0.013 0.027,0.010 0.029,-0.051 0.014,-0.032-0.010,-0.015 0.005,-0.003 0.016,0.011 0.043,0.009 0.021,0.012 0.021,0.013 0.020,0.059 0.251,-0.069-0.330,-0.020-0.022,-0.028-0.009,-0.012-0.001,0.003 0.017,0.012 0.023,0.016 0.025,0.014 0.008,0.021 0.026,0.019 0.024,0.017 0.020,0.018 0.050,0.008-0.026,0.006-0.037,0.005-0.153,0.006-0.019,0.004 0.001,0.002-0.015,0.001-0.023,0.000-0.027,-0.001 0.067,-0.001 0.020,-0.001 0.027,-0.001 0.030,0.000-0.019,-0.001 0.026,-0.001 0.022,0.000 0.009,0.000-0.009,0.000-0.016,0.000-0.019,0.000-0.129,0.000-0.063,0.000 0.105,0.000 0.012,0.000 0.022,0.000 0.028,0.000-0.008,0.000 0.044,0.000 0.043,0.000 0.039,0.000 0.034,0.000 0.012,0.000 0.018,0.000 0.012,0.000 0.007,0.000 0.003,0.000 0.000,0.000-0.001,0.000-0.002,0.000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424772"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1005825" y="3691875"/>
            <a:ext cx="8046700" cy="3497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 name="Shape 45"/>
        <p:cNvGrpSpPr/>
        <p:nvPr/>
      </p:nvGrpSpPr>
      <p:grpSpPr>
        <a:xfrm>
          <a:off x="0" y="0"/>
          <a:ext cx="0" cy="0"/>
          <a:chOff x="0" y="0"/>
          <a:chExt cx="0" cy="0"/>
        </a:xfrm>
      </p:grpSpPr>
      <p:sp>
        <p:nvSpPr>
          <p:cNvPr id="46" name="Google Shape;46;g1fc63d35bfb_0_0:notes"/>
          <p:cNvSpPr/>
          <p:nvPr>
            <p:ph type="sldImg" idx="2"/>
          </p:nvPr>
        </p:nvSpPr>
        <p:spPr>
          <a:xfrm>
            <a:off x="424773"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 name="Google Shape;47;g1fc63d35bfb_0_0: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g1fc63d35bfb_0_69:notes"/>
          <p:cNvSpPr>
            <a:spLocks noGrp="1" noRot="1" noChangeAspect="1"/>
          </p:cNvSpPr>
          <p:nvPr>
            <p:ph type="sldImg" idx="2"/>
          </p:nvPr>
        </p:nvSpPr>
        <p:spPr>
          <a:xfrm>
            <a:off x="2439988" y="582613"/>
            <a:ext cx="5180012" cy="29146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a:spLocks noGrp="1"/>
          </p:cNvSpPr>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2" name="Shape 52"/>
        <p:cNvGrpSpPr/>
        <p:nvPr/>
      </p:nvGrpSpPr>
      <p:grpSpPr>
        <a:xfrm>
          <a:off x="0" y="0"/>
          <a:ext cx="0" cy="0"/>
          <a:chOff x="0" y="0"/>
          <a:chExt cx="0" cy="0"/>
        </a:xfrm>
      </p:grpSpPr>
      <p:sp>
        <p:nvSpPr>
          <p:cNvPr id="53" name="Google Shape;53;g1fc63d35bfb_0_12:notes"/>
          <p:cNvSpPr/>
          <p:nvPr>
            <p:ph type="sldImg" idx="2"/>
          </p:nvPr>
        </p:nvSpPr>
        <p:spPr>
          <a:xfrm>
            <a:off x="424773"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 name="Google Shape;54;g1fc63d35bfb_0_12: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g1fc63d35bfb_0_20:notes"/>
          <p:cNvSpPr/>
          <p:nvPr>
            <p:ph type="sldImg" idx="2"/>
          </p:nvPr>
        </p:nvSpPr>
        <p:spPr>
          <a:xfrm>
            <a:off x="424773"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g1fc63d35bfb_0_20: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1fc63d35bfb_0_29:notes"/>
          <p:cNvSpPr/>
          <p:nvPr>
            <p:ph type="sldImg" idx="2"/>
          </p:nvPr>
        </p:nvSpPr>
        <p:spPr>
          <a:xfrm>
            <a:off x="424773"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g1fc63d35bfb_0_29: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g1fc63d35bfb_0_69:notes"/>
          <p:cNvSpPr/>
          <p:nvPr>
            <p:ph type="sldImg" idx="2"/>
          </p:nvPr>
        </p:nvSpPr>
        <p:spPr>
          <a:xfrm>
            <a:off x="424773"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fc63d35bfb_0_69: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1" name="Shape 101"/>
        <p:cNvGrpSpPr/>
        <p:nvPr/>
      </p:nvGrpSpPr>
      <p:grpSpPr>
        <a:xfrm>
          <a:off x="0" y="0"/>
          <a:ext cx="0" cy="0"/>
          <a:chOff x="0" y="0"/>
          <a:chExt cx="0" cy="0"/>
        </a:xfrm>
      </p:grpSpPr>
      <p:sp>
        <p:nvSpPr>
          <p:cNvPr id="102" name="Google Shape;102;g1fc63d35bfb_0_96:notes"/>
          <p:cNvSpPr/>
          <p:nvPr>
            <p:ph type="sldImg" idx="2"/>
          </p:nvPr>
        </p:nvSpPr>
        <p:spPr>
          <a:xfrm>
            <a:off x="424772"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1fc63d35bfb_0_96: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1fc63d35bfb_0_158:notes"/>
          <p:cNvSpPr/>
          <p:nvPr>
            <p:ph type="sldImg" idx="2"/>
          </p:nvPr>
        </p:nvSpPr>
        <p:spPr>
          <a:xfrm>
            <a:off x="424772"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fc63d35bfb_0_158: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7" name="Shape 227"/>
        <p:cNvGrpSpPr/>
        <p:nvPr/>
      </p:nvGrpSpPr>
      <p:grpSpPr>
        <a:xfrm>
          <a:off x="0" y="0"/>
          <a:ext cx="0" cy="0"/>
          <a:chOff x="0" y="0"/>
          <a:chExt cx="0" cy="0"/>
        </a:xfrm>
      </p:grpSpPr>
      <p:sp>
        <p:nvSpPr>
          <p:cNvPr id="228" name="Google Shape;228;g1fc63d35bfb_0_286:notes"/>
          <p:cNvSpPr txBox="1"/>
          <p:nvPr>
            <p:ph type="body" idx="1"/>
          </p:nvPr>
        </p:nvSpPr>
        <p:spPr>
          <a:xfrm>
            <a:off x="1005840" y="3691890"/>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
        <p:nvSpPr>
          <p:cNvPr id="229" name="Google Shape;229;g1fc63d35bfb_0_286:notes"/>
          <p:cNvSpPr/>
          <p:nvPr>
            <p:ph type="sldImg" idx="2"/>
          </p:nvPr>
        </p:nvSpPr>
        <p:spPr>
          <a:xfrm>
            <a:off x="1677569" y="582930"/>
            <a:ext cx="67044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1fc63d35bfb_0_221:notes"/>
          <p:cNvSpPr/>
          <p:nvPr>
            <p:ph type="sldImg" idx="2"/>
          </p:nvPr>
        </p:nvSpPr>
        <p:spPr>
          <a:xfrm>
            <a:off x="424772" y="582925"/>
            <a:ext cx="9209700" cy="29148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1fc63d35bfb_0_221:notes"/>
          <p:cNvSpPr txBox="1"/>
          <p:nvPr>
            <p:ph type="body" idx="1"/>
          </p:nvPr>
        </p:nvSpPr>
        <p:spPr>
          <a:xfrm>
            <a:off x="1005825" y="3691875"/>
            <a:ext cx="8046600" cy="3497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tle Slide">
  <p:cSld name="OBJECT">
    <p:spTree>
      <p:nvGrpSpPr>
        <p:cNvPr id="11" name="Shape 11"/>
        <p:cNvGrpSpPr/>
        <p:nvPr/>
      </p:nvGrpSpPr>
      <p:grpSpPr>
        <a:xfrm>
          <a:off x="0" y="0"/>
          <a:ext cx="0" cy="0"/>
          <a:chOff x="0" y="0"/>
          <a:chExt cx="0" cy="0"/>
        </a:xfrm>
      </p:grpSpPr>
      <p:sp>
        <p:nvSpPr>
          <p:cNvPr id="12" name="Google Shape;12;p11"/>
          <p:cNvSpPr txBox="1"/>
          <p:nvPr>
            <p:ph type="ctrTitle"/>
          </p:nvPr>
        </p:nvSpPr>
        <p:spPr>
          <a:xfrm>
            <a:off x="914171" y="2125980"/>
            <a:ext cx="10360500" cy="14403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700"/>
              <a:buNone/>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
        <p:nvSpPr>
          <p:cNvPr id="13" name="Google Shape;13;p11"/>
          <p:cNvSpPr txBox="1"/>
          <p:nvPr>
            <p:ph type="subTitle" idx="1"/>
          </p:nvPr>
        </p:nvSpPr>
        <p:spPr>
          <a:xfrm>
            <a:off x="1828343" y="3840480"/>
            <a:ext cx="8532300" cy="1714500"/>
          </a:xfrm>
          <a:prstGeom prst="rect">
            <a:avLst/>
          </a:prstGeom>
          <a:noFill/>
          <a:ln>
            <a:noFill/>
          </a:ln>
        </p:spPr>
        <p:txBody>
          <a:bodyPr spcFirstLastPara="1" wrap="square" lIns="0" tIns="0" rIns="0" bIns="0" anchor="t" anchorCtr="0">
            <a:spAutoFit/>
          </a:bodyPr>
          <a:lstStyle>
            <a:lvl1pPr lvl="0" algn="l">
              <a:lnSpc>
                <a:spcPct val="100000"/>
              </a:lnSpc>
              <a:spcBef>
                <a:spcPts val="400"/>
              </a:spcBef>
              <a:spcAft>
                <a:spcPts val="0"/>
              </a:spcAft>
              <a:buSzPts val="1700"/>
              <a:buNone/>
              <a:defRPr/>
            </a:lvl1pPr>
            <a:lvl2pPr lvl="1" algn="l">
              <a:lnSpc>
                <a:spcPct val="100000"/>
              </a:lnSpc>
              <a:spcBef>
                <a:spcPts val="400"/>
              </a:spcBef>
              <a:spcAft>
                <a:spcPts val="0"/>
              </a:spcAft>
              <a:buSzPts val="1700"/>
              <a:buNone/>
              <a:defRPr/>
            </a:lvl2pPr>
            <a:lvl3pPr lvl="2" algn="l">
              <a:lnSpc>
                <a:spcPct val="100000"/>
              </a:lnSpc>
              <a:spcBef>
                <a:spcPts val="400"/>
              </a:spcBef>
              <a:spcAft>
                <a:spcPts val="0"/>
              </a:spcAft>
              <a:buSzPts val="1700"/>
              <a:buNone/>
              <a:defRPr/>
            </a:lvl3pPr>
            <a:lvl4pPr lvl="3" algn="l">
              <a:lnSpc>
                <a:spcPct val="100000"/>
              </a:lnSpc>
              <a:spcBef>
                <a:spcPts val="400"/>
              </a:spcBef>
              <a:spcAft>
                <a:spcPts val="0"/>
              </a:spcAft>
              <a:buSzPts val="1700"/>
              <a:buNone/>
              <a:defRPr/>
            </a:lvl4pPr>
            <a:lvl5pPr lvl="4" algn="l">
              <a:lnSpc>
                <a:spcPct val="100000"/>
              </a:lnSpc>
              <a:spcBef>
                <a:spcPts val="40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14" name="Google Shape;14;p11"/>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15" name="Google Shape;15;p11"/>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solidFill>
                  <a:srgbClr val="898989"/>
                </a:solidFill>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16" name="Google Shape;16;p11"/>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7" name="Shape 17"/>
        <p:cNvGrpSpPr/>
        <p:nvPr/>
      </p:nvGrpSpPr>
      <p:grpSpPr>
        <a:xfrm>
          <a:off x="0" y="0"/>
          <a:ext cx="0" cy="0"/>
          <a:chOff x="0" y="0"/>
          <a:chExt cx="0" cy="0"/>
        </a:xfrm>
      </p:grpSpPr>
      <p:sp>
        <p:nvSpPr>
          <p:cNvPr id="18" name="Google Shape;18;p13"/>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19" name="Google Shape;19;p13"/>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solidFill>
                  <a:srgbClr val="898989"/>
                </a:solidFill>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20" name="Google Shape;20;p13"/>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21" name="Shape 21"/>
        <p:cNvGrpSpPr/>
        <p:nvPr/>
      </p:nvGrpSpPr>
      <p:grpSpPr>
        <a:xfrm>
          <a:off x="0" y="0"/>
          <a:ext cx="0" cy="0"/>
          <a:chOff x="0" y="0"/>
          <a:chExt cx="0" cy="0"/>
        </a:xfrm>
      </p:grpSpPr>
      <p:sp>
        <p:nvSpPr>
          <p:cNvPr id="22" name="Google Shape;22;p12"/>
          <p:cNvSpPr txBox="1"/>
          <p:nvPr>
            <p:ph type="title"/>
          </p:nvPr>
        </p:nvSpPr>
        <p:spPr>
          <a:xfrm>
            <a:off x="1844886" y="1488981"/>
            <a:ext cx="7883700" cy="992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700"/>
              <a:buNone/>
              <a:defRPr sz="29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
        <p:nvSpPr>
          <p:cNvPr id="23" name="Google Shape;23;p12"/>
          <p:cNvSpPr txBox="1"/>
          <p:nvPr>
            <p:ph type="body" idx="1"/>
          </p:nvPr>
        </p:nvSpPr>
        <p:spPr>
          <a:xfrm>
            <a:off x="3018380" y="2038069"/>
            <a:ext cx="6075300" cy="20367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00"/>
              </a:spcBef>
              <a:spcAft>
                <a:spcPts val="0"/>
              </a:spcAft>
              <a:buSzPts val="1700"/>
              <a:buNone/>
              <a:defRPr b="0" i="0">
                <a:solidFill>
                  <a:schemeClr val="dk1"/>
                </a:solidFill>
              </a:defRPr>
            </a:lvl1pPr>
            <a:lvl2pPr marL="914400" lvl="1" indent="-228600" algn="l">
              <a:lnSpc>
                <a:spcPct val="100000"/>
              </a:lnSpc>
              <a:spcBef>
                <a:spcPts val="400"/>
              </a:spcBef>
              <a:spcAft>
                <a:spcPts val="0"/>
              </a:spcAft>
              <a:buSzPts val="1700"/>
              <a:buNone/>
              <a:defRPr/>
            </a:lvl2pPr>
            <a:lvl3pPr marL="1371600" lvl="2" indent="-228600" algn="l">
              <a:lnSpc>
                <a:spcPct val="100000"/>
              </a:lnSpc>
              <a:spcBef>
                <a:spcPts val="400"/>
              </a:spcBef>
              <a:spcAft>
                <a:spcPts val="0"/>
              </a:spcAft>
              <a:buSzPts val="1700"/>
              <a:buNone/>
              <a:defRPr/>
            </a:lvl3pPr>
            <a:lvl4pPr marL="1828800" lvl="3" indent="-228600" algn="l">
              <a:lnSpc>
                <a:spcPct val="100000"/>
              </a:lnSpc>
              <a:spcBef>
                <a:spcPts val="400"/>
              </a:spcBef>
              <a:spcAft>
                <a:spcPts val="0"/>
              </a:spcAft>
              <a:buSzPts val="1700"/>
              <a:buNone/>
              <a:defRPr/>
            </a:lvl4pPr>
            <a:lvl5pPr marL="2286000" lvl="4" indent="-228600" algn="l">
              <a:lnSpc>
                <a:spcPct val="100000"/>
              </a:lnSpc>
              <a:spcBef>
                <a:spcPts val="400"/>
              </a:spcBef>
              <a:spcAft>
                <a:spcPts val="0"/>
              </a:spcAft>
              <a:buSzPts val="1700"/>
              <a:buNone/>
              <a:defRPr/>
            </a:lvl5pPr>
            <a:lvl6pPr marL="2743200" lvl="5" indent="-228600" algn="l">
              <a:lnSpc>
                <a:spcPct val="100000"/>
              </a:lnSpc>
              <a:spcBef>
                <a:spcPts val="0"/>
              </a:spcBef>
              <a:spcAft>
                <a:spcPts val="0"/>
              </a:spcAft>
              <a:buSzPts val="1700"/>
              <a:buNone/>
              <a:defRPr/>
            </a:lvl6pPr>
            <a:lvl7pPr marL="3200400" lvl="6" indent="-228600" algn="l">
              <a:lnSpc>
                <a:spcPct val="100000"/>
              </a:lnSpc>
              <a:spcBef>
                <a:spcPts val="0"/>
              </a:spcBef>
              <a:spcAft>
                <a:spcPts val="0"/>
              </a:spcAft>
              <a:buSzPts val="1700"/>
              <a:buNone/>
              <a:defRPr/>
            </a:lvl7pPr>
            <a:lvl8pPr marL="3657600" lvl="7" indent="-228600" algn="l">
              <a:lnSpc>
                <a:spcPct val="100000"/>
              </a:lnSpc>
              <a:spcBef>
                <a:spcPts val="0"/>
              </a:spcBef>
              <a:spcAft>
                <a:spcPts val="0"/>
              </a:spcAft>
              <a:buSzPts val="1700"/>
              <a:buNone/>
              <a:defRPr/>
            </a:lvl8pPr>
            <a:lvl9pPr marL="4114800" lvl="8" indent="-228600" algn="l">
              <a:lnSpc>
                <a:spcPct val="100000"/>
              </a:lnSpc>
              <a:spcBef>
                <a:spcPts val="0"/>
              </a:spcBef>
              <a:spcAft>
                <a:spcPts val="0"/>
              </a:spcAft>
              <a:buSzPts val="1700"/>
              <a:buNone/>
              <a:defRPr/>
            </a:lvl9pPr>
          </a:lstStyle>
          <a:p/>
        </p:txBody>
      </p:sp>
      <p:sp>
        <p:nvSpPr>
          <p:cNvPr id="24" name="Google Shape;24;p12"/>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25" name="Google Shape;25;p12"/>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solidFill>
                  <a:srgbClr val="898989"/>
                </a:solidFill>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26" name="Google Shape;26;p12"/>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27" name="Shape 27"/>
        <p:cNvGrpSpPr/>
        <p:nvPr/>
      </p:nvGrpSpPr>
      <p:grpSpPr>
        <a:xfrm>
          <a:off x="0" y="0"/>
          <a:ext cx="0" cy="0"/>
          <a:chOff x="0" y="0"/>
          <a:chExt cx="0" cy="0"/>
        </a:xfrm>
      </p:grpSpPr>
      <p:sp>
        <p:nvSpPr>
          <p:cNvPr id="28" name="Google Shape;28;p14"/>
          <p:cNvSpPr txBox="1"/>
          <p:nvPr>
            <p:ph type="title"/>
          </p:nvPr>
        </p:nvSpPr>
        <p:spPr>
          <a:xfrm>
            <a:off x="1844886" y="1488981"/>
            <a:ext cx="7883700" cy="992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700"/>
              <a:buNone/>
              <a:defRPr sz="29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
        <p:nvSpPr>
          <p:cNvPr id="29" name="Google Shape;29;p14"/>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30" name="Google Shape;30;p14"/>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solidFill>
                  <a:srgbClr val="898989"/>
                </a:solidFill>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31" name="Google Shape;31;p14"/>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32" name="Shape 32"/>
        <p:cNvGrpSpPr/>
        <p:nvPr/>
      </p:nvGrpSpPr>
      <p:grpSpPr>
        <a:xfrm>
          <a:off x="0" y="0"/>
          <a:ext cx="0" cy="0"/>
          <a:chOff x="0" y="0"/>
          <a:chExt cx="0" cy="0"/>
        </a:xfrm>
      </p:grpSpPr>
      <p:sp>
        <p:nvSpPr>
          <p:cNvPr id="33" name="Google Shape;33;p15"/>
          <p:cNvSpPr txBox="1"/>
          <p:nvPr>
            <p:ph type="title"/>
          </p:nvPr>
        </p:nvSpPr>
        <p:spPr>
          <a:xfrm>
            <a:off x="1844886" y="1488981"/>
            <a:ext cx="7883700" cy="9921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700"/>
              <a:buNone/>
              <a:defRPr sz="29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lvl="1" algn="ctr">
              <a:lnSpc>
                <a:spcPct val="100000"/>
              </a:lnSpc>
              <a:spcBef>
                <a:spcPts val="0"/>
              </a:spcBef>
              <a:spcAft>
                <a:spcPts val="0"/>
              </a:spcAft>
              <a:buSzPts val="1700"/>
              <a:buNone/>
              <a:defRPr/>
            </a:lvl2pPr>
            <a:lvl3pPr lvl="2" algn="ctr">
              <a:lnSpc>
                <a:spcPct val="100000"/>
              </a:lnSpc>
              <a:spcBef>
                <a:spcPts val="0"/>
              </a:spcBef>
              <a:spcAft>
                <a:spcPts val="0"/>
              </a:spcAft>
              <a:buSzPts val="1700"/>
              <a:buNone/>
              <a:defRPr/>
            </a:lvl3pPr>
            <a:lvl4pPr lvl="3" algn="ctr">
              <a:lnSpc>
                <a:spcPct val="100000"/>
              </a:lnSpc>
              <a:spcBef>
                <a:spcPts val="0"/>
              </a:spcBef>
              <a:spcAft>
                <a:spcPts val="0"/>
              </a:spcAft>
              <a:buSzPts val="1700"/>
              <a:buNone/>
              <a:defRPr/>
            </a:lvl4pPr>
            <a:lvl5pPr lvl="4" algn="ctr">
              <a:lnSpc>
                <a:spcPct val="100000"/>
              </a:lnSpc>
              <a:spcBef>
                <a:spcPts val="0"/>
              </a:spcBef>
              <a:spcAft>
                <a:spcPts val="0"/>
              </a:spcAft>
              <a:buSzPts val="1700"/>
              <a:buNone/>
              <a:defRPr/>
            </a:lvl5pPr>
            <a:lvl6pPr lvl="5" algn="ctr">
              <a:lnSpc>
                <a:spcPct val="100000"/>
              </a:lnSpc>
              <a:spcBef>
                <a:spcPts val="0"/>
              </a:spcBef>
              <a:spcAft>
                <a:spcPts val="0"/>
              </a:spcAft>
              <a:buSzPts val="1700"/>
              <a:buNone/>
              <a:defRPr/>
            </a:lvl6pPr>
            <a:lvl7pPr lvl="6" algn="ctr">
              <a:lnSpc>
                <a:spcPct val="100000"/>
              </a:lnSpc>
              <a:spcBef>
                <a:spcPts val="0"/>
              </a:spcBef>
              <a:spcAft>
                <a:spcPts val="0"/>
              </a:spcAft>
              <a:buSzPts val="1700"/>
              <a:buNone/>
              <a:defRPr/>
            </a:lvl7pPr>
            <a:lvl8pPr lvl="7" algn="ctr">
              <a:lnSpc>
                <a:spcPct val="100000"/>
              </a:lnSpc>
              <a:spcBef>
                <a:spcPts val="0"/>
              </a:spcBef>
              <a:spcAft>
                <a:spcPts val="0"/>
              </a:spcAft>
              <a:buSzPts val="1700"/>
              <a:buNone/>
              <a:defRPr/>
            </a:lvl8pPr>
            <a:lvl9pPr lvl="8" algn="ctr">
              <a:lnSpc>
                <a:spcPct val="100000"/>
              </a:lnSpc>
              <a:spcBef>
                <a:spcPts val="0"/>
              </a:spcBef>
              <a:spcAft>
                <a:spcPts val="0"/>
              </a:spcAft>
              <a:buSzPts val="1700"/>
              <a:buNone/>
              <a:defRPr/>
            </a:lvl9pPr>
          </a:lstStyle>
          <a:p/>
        </p:txBody>
      </p:sp>
      <p:sp>
        <p:nvSpPr>
          <p:cNvPr id="34" name="Google Shape;34;p15"/>
          <p:cNvSpPr txBox="1"/>
          <p:nvPr>
            <p:ph type="body" idx="1"/>
          </p:nvPr>
        </p:nvSpPr>
        <p:spPr>
          <a:xfrm>
            <a:off x="1133325" y="1866004"/>
            <a:ext cx="4373700" cy="41115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00"/>
              </a:spcBef>
              <a:spcAft>
                <a:spcPts val="0"/>
              </a:spcAft>
              <a:buSzPts val="1700"/>
              <a:buNone/>
              <a:defRPr sz="1900" b="0" i="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lvl="1" indent="-228600" algn="l">
              <a:lnSpc>
                <a:spcPct val="100000"/>
              </a:lnSpc>
              <a:spcBef>
                <a:spcPts val="400"/>
              </a:spcBef>
              <a:spcAft>
                <a:spcPts val="0"/>
              </a:spcAft>
              <a:buSzPts val="1700"/>
              <a:buNone/>
              <a:defRPr/>
            </a:lvl2pPr>
            <a:lvl3pPr marL="1371600" lvl="2" indent="-228600" algn="l">
              <a:lnSpc>
                <a:spcPct val="100000"/>
              </a:lnSpc>
              <a:spcBef>
                <a:spcPts val="400"/>
              </a:spcBef>
              <a:spcAft>
                <a:spcPts val="0"/>
              </a:spcAft>
              <a:buSzPts val="1700"/>
              <a:buNone/>
              <a:defRPr/>
            </a:lvl3pPr>
            <a:lvl4pPr marL="1828800" lvl="3" indent="-228600" algn="l">
              <a:lnSpc>
                <a:spcPct val="100000"/>
              </a:lnSpc>
              <a:spcBef>
                <a:spcPts val="400"/>
              </a:spcBef>
              <a:spcAft>
                <a:spcPts val="0"/>
              </a:spcAft>
              <a:buSzPts val="1700"/>
              <a:buNone/>
              <a:defRPr/>
            </a:lvl4pPr>
            <a:lvl5pPr marL="2286000" lvl="4" indent="-228600" algn="l">
              <a:lnSpc>
                <a:spcPct val="100000"/>
              </a:lnSpc>
              <a:spcBef>
                <a:spcPts val="400"/>
              </a:spcBef>
              <a:spcAft>
                <a:spcPts val="0"/>
              </a:spcAft>
              <a:buSzPts val="1700"/>
              <a:buNone/>
              <a:defRPr/>
            </a:lvl5pPr>
            <a:lvl6pPr marL="2743200" lvl="5" indent="-228600" algn="l">
              <a:lnSpc>
                <a:spcPct val="100000"/>
              </a:lnSpc>
              <a:spcBef>
                <a:spcPts val="0"/>
              </a:spcBef>
              <a:spcAft>
                <a:spcPts val="0"/>
              </a:spcAft>
              <a:buSzPts val="1700"/>
              <a:buNone/>
              <a:defRPr/>
            </a:lvl6pPr>
            <a:lvl7pPr marL="3200400" lvl="6" indent="-228600" algn="l">
              <a:lnSpc>
                <a:spcPct val="100000"/>
              </a:lnSpc>
              <a:spcBef>
                <a:spcPts val="0"/>
              </a:spcBef>
              <a:spcAft>
                <a:spcPts val="0"/>
              </a:spcAft>
              <a:buSzPts val="1700"/>
              <a:buNone/>
              <a:defRPr/>
            </a:lvl7pPr>
            <a:lvl8pPr marL="3657600" lvl="7" indent="-228600" algn="l">
              <a:lnSpc>
                <a:spcPct val="100000"/>
              </a:lnSpc>
              <a:spcBef>
                <a:spcPts val="0"/>
              </a:spcBef>
              <a:spcAft>
                <a:spcPts val="0"/>
              </a:spcAft>
              <a:buSzPts val="1700"/>
              <a:buNone/>
              <a:defRPr/>
            </a:lvl8pPr>
            <a:lvl9pPr marL="4114800" lvl="8" indent="-228600" algn="l">
              <a:lnSpc>
                <a:spcPct val="100000"/>
              </a:lnSpc>
              <a:spcBef>
                <a:spcPts val="0"/>
              </a:spcBef>
              <a:spcAft>
                <a:spcPts val="0"/>
              </a:spcAft>
              <a:buSzPts val="1700"/>
              <a:buNone/>
              <a:defRPr/>
            </a:lvl9pPr>
          </a:lstStyle>
          <a:p/>
        </p:txBody>
      </p:sp>
      <p:sp>
        <p:nvSpPr>
          <p:cNvPr id="35" name="Google Shape;35;p15"/>
          <p:cNvSpPr txBox="1"/>
          <p:nvPr>
            <p:ph type="body" idx="2"/>
          </p:nvPr>
        </p:nvSpPr>
        <p:spPr>
          <a:xfrm>
            <a:off x="6277309" y="1577340"/>
            <a:ext cx="5302200" cy="45264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00"/>
              </a:spcBef>
              <a:spcAft>
                <a:spcPts val="0"/>
              </a:spcAft>
              <a:buSzPts val="1700"/>
              <a:buNone/>
              <a:defRPr/>
            </a:lvl1pPr>
            <a:lvl2pPr marL="914400" lvl="1" indent="-228600" algn="l">
              <a:lnSpc>
                <a:spcPct val="100000"/>
              </a:lnSpc>
              <a:spcBef>
                <a:spcPts val="400"/>
              </a:spcBef>
              <a:spcAft>
                <a:spcPts val="0"/>
              </a:spcAft>
              <a:buSzPts val="1700"/>
              <a:buNone/>
              <a:defRPr/>
            </a:lvl2pPr>
            <a:lvl3pPr marL="1371600" lvl="2" indent="-228600" algn="l">
              <a:lnSpc>
                <a:spcPct val="100000"/>
              </a:lnSpc>
              <a:spcBef>
                <a:spcPts val="400"/>
              </a:spcBef>
              <a:spcAft>
                <a:spcPts val="0"/>
              </a:spcAft>
              <a:buSzPts val="1700"/>
              <a:buNone/>
              <a:defRPr/>
            </a:lvl3pPr>
            <a:lvl4pPr marL="1828800" lvl="3" indent="-228600" algn="l">
              <a:lnSpc>
                <a:spcPct val="100000"/>
              </a:lnSpc>
              <a:spcBef>
                <a:spcPts val="400"/>
              </a:spcBef>
              <a:spcAft>
                <a:spcPts val="0"/>
              </a:spcAft>
              <a:buSzPts val="1700"/>
              <a:buNone/>
              <a:defRPr/>
            </a:lvl4pPr>
            <a:lvl5pPr marL="2286000" lvl="4" indent="-228600" algn="l">
              <a:lnSpc>
                <a:spcPct val="100000"/>
              </a:lnSpc>
              <a:spcBef>
                <a:spcPts val="400"/>
              </a:spcBef>
              <a:spcAft>
                <a:spcPts val="0"/>
              </a:spcAft>
              <a:buSzPts val="1700"/>
              <a:buNone/>
              <a:defRPr/>
            </a:lvl5pPr>
            <a:lvl6pPr marL="2743200" lvl="5" indent="-228600" algn="l">
              <a:lnSpc>
                <a:spcPct val="100000"/>
              </a:lnSpc>
              <a:spcBef>
                <a:spcPts val="0"/>
              </a:spcBef>
              <a:spcAft>
                <a:spcPts val="0"/>
              </a:spcAft>
              <a:buSzPts val="1700"/>
              <a:buNone/>
              <a:defRPr/>
            </a:lvl6pPr>
            <a:lvl7pPr marL="3200400" lvl="6" indent="-228600" algn="l">
              <a:lnSpc>
                <a:spcPct val="100000"/>
              </a:lnSpc>
              <a:spcBef>
                <a:spcPts val="0"/>
              </a:spcBef>
              <a:spcAft>
                <a:spcPts val="0"/>
              </a:spcAft>
              <a:buSzPts val="1700"/>
              <a:buNone/>
              <a:defRPr/>
            </a:lvl7pPr>
            <a:lvl8pPr marL="3657600" lvl="7" indent="-228600" algn="l">
              <a:lnSpc>
                <a:spcPct val="100000"/>
              </a:lnSpc>
              <a:spcBef>
                <a:spcPts val="0"/>
              </a:spcBef>
              <a:spcAft>
                <a:spcPts val="0"/>
              </a:spcAft>
              <a:buSzPts val="1700"/>
              <a:buNone/>
              <a:defRPr/>
            </a:lvl8pPr>
            <a:lvl9pPr marL="4114800" lvl="8" indent="-228600" algn="l">
              <a:lnSpc>
                <a:spcPct val="100000"/>
              </a:lnSpc>
              <a:spcBef>
                <a:spcPts val="0"/>
              </a:spcBef>
              <a:spcAft>
                <a:spcPts val="0"/>
              </a:spcAft>
              <a:buSzPts val="1700"/>
              <a:buNone/>
              <a:defRPr/>
            </a:lvl9pPr>
          </a:lstStyle>
          <a:p/>
        </p:txBody>
      </p:sp>
      <p:sp>
        <p:nvSpPr>
          <p:cNvPr id="36" name="Google Shape;36;p15"/>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37" name="Google Shape;37;p15"/>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700"/>
              <a:buNone/>
              <a:defRPr>
                <a:solidFill>
                  <a:srgbClr val="898989"/>
                </a:solidFill>
              </a:defRPr>
            </a:lvl1pPr>
            <a:lvl2pPr lvl="1" algn="l">
              <a:lnSpc>
                <a:spcPct val="100000"/>
              </a:lnSpc>
              <a:spcBef>
                <a:spcPts val="0"/>
              </a:spcBef>
              <a:spcAft>
                <a:spcPts val="0"/>
              </a:spcAft>
              <a:buSzPts val="1700"/>
              <a:buNone/>
              <a:defRPr/>
            </a:lvl2pPr>
            <a:lvl3pPr lvl="2" algn="l">
              <a:lnSpc>
                <a:spcPct val="100000"/>
              </a:lnSpc>
              <a:spcBef>
                <a:spcPts val="0"/>
              </a:spcBef>
              <a:spcAft>
                <a:spcPts val="0"/>
              </a:spcAft>
              <a:buSzPts val="1700"/>
              <a:buNone/>
              <a:defRPr/>
            </a:lvl3pPr>
            <a:lvl4pPr lvl="3" algn="l">
              <a:lnSpc>
                <a:spcPct val="100000"/>
              </a:lnSpc>
              <a:spcBef>
                <a:spcPts val="0"/>
              </a:spcBef>
              <a:spcAft>
                <a:spcPts val="0"/>
              </a:spcAft>
              <a:buSzPts val="1700"/>
              <a:buNone/>
              <a:defRPr/>
            </a:lvl4pPr>
            <a:lvl5pPr lvl="4" algn="l">
              <a:lnSpc>
                <a:spcPct val="100000"/>
              </a:lnSpc>
              <a:spcBef>
                <a:spcPts val="0"/>
              </a:spcBef>
              <a:spcAft>
                <a:spcPts val="0"/>
              </a:spcAft>
              <a:buSzPts val="1700"/>
              <a:buNone/>
              <a:defRPr/>
            </a:lvl5pPr>
            <a:lvl6pPr lvl="5" algn="l">
              <a:lnSpc>
                <a:spcPct val="100000"/>
              </a:lnSpc>
              <a:spcBef>
                <a:spcPts val="0"/>
              </a:spcBef>
              <a:spcAft>
                <a:spcPts val="0"/>
              </a:spcAft>
              <a:buSzPts val="1700"/>
              <a:buNone/>
              <a:defRPr/>
            </a:lvl6pPr>
            <a:lvl7pPr lvl="6" algn="l">
              <a:lnSpc>
                <a:spcPct val="100000"/>
              </a:lnSpc>
              <a:spcBef>
                <a:spcPts val="0"/>
              </a:spcBef>
              <a:spcAft>
                <a:spcPts val="0"/>
              </a:spcAft>
              <a:buSzPts val="1700"/>
              <a:buNone/>
              <a:defRPr/>
            </a:lvl7pPr>
            <a:lvl8pPr lvl="7" algn="l">
              <a:lnSpc>
                <a:spcPct val="100000"/>
              </a:lnSpc>
              <a:spcBef>
                <a:spcPts val="0"/>
              </a:spcBef>
              <a:spcAft>
                <a:spcPts val="0"/>
              </a:spcAft>
              <a:buSzPts val="1700"/>
              <a:buNone/>
              <a:defRPr/>
            </a:lvl8pPr>
            <a:lvl9pPr lvl="8" algn="l">
              <a:lnSpc>
                <a:spcPct val="100000"/>
              </a:lnSpc>
              <a:spcBef>
                <a:spcPts val="0"/>
              </a:spcBef>
              <a:spcAft>
                <a:spcPts val="0"/>
              </a:spcAft>
              <a:buSzPts val="1700"/>
              <a:buNone/>
              <a:defRPr/>
            </a:lvl9pPr>
          </a:lstStyle>
          <a:p/>
        </p:txBody>
      </p:sp>
      <p:sp>
        <p:nvSpPr>
          <p:cNvPr id="38" name="Google Shape;38;p15"/>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0"/>
          <p:cNvSpPr txBox="1"/>
          <p:nvPr>
            <p:ph type="title"/>
          </p:nvPr>
        </p:nvSpPr>
        <p:spPr>
          <a:xfrm>
            <a:off x="1844886" y="1488981"/>
            <a:ext cx="7883700" cy="9921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1pPr>
            <a:lvl2pPr marR="0" lvl="1"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2pPr>
            <a:lvl3pPr marR="0" lvl="2"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3pPr>
            <a:lvl4pPr marR="0" lvl="3"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4pPr>
            <a:lvl5pPr marR="0" lvl="4"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5pPr>
            <a:lvl6pPr marR="0" lvl="5"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6pPr>
            <a:lvl7pPr marR="0" lvl="6"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7pPr>
            <a:lvl8pPr marR="0" lvl="7"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8pPr>
            <a:lvl9pPr marR="0" lvl="8" algn="ctr"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2"/>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p10"/>
          <p:cNvSpPr txBox="1"/>
          <p:nvPr>
            <p:ph type="body" idx="1"/>
          </p:nvPr>
        </p:nvSpPr>
        <p:spPr>
          <a:xfrm>
            <a:off x="3018380" y="2038069"/>
            <a:ext cx="6075300" cy="20367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40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40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40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40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40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700"/>
              <a:buFont typeface="Arial" panose="020B0604020202020204"/>
              <a:buNone/>
              <a:defRPr sz="21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700"/>
              <a:buFont typeface="Arial" panose="020B0604020202020204"/>
              <a:buNone/>
              <a:defRPr sz="21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700"/>
              <a:buFont typeface="Arial" panose="020B0604020202020204"/>
              <a:buNone/>
              <a:defRPr sz="21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700"/>
              <a:buFont typeface="Arial" panose="020B0604020202020204"/>
              <a:buNone/>
              <a:defRPr sz="21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p10"/>
          <p:cNvSpPr txBox="1"/>
          <p:nvPr>
            <p:ph type="ftr" idx="11"/>
          </p:nvPr>
        </p:nvSpPr>
        <p:spPr>
          <a:xfrm>
            <a:off x="4143781" y="6377547"/>
            <a:ext cx="3901500" cy="343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9" name="Google Shape;9;p10"/>
          <p:cNvSpPr txBox="1"/>
          <p:nvPr>
            <p:ph type="dt" idx="10"/>
          </p:nvPr>
        </p:nvSpPr>
        <p:spPr>
          <a:xfrm>
            <a:off x="609832" y="6377547"/>
            <a:ext cx="2802900" cy="3432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700"/>
              <a:buFont typeface="Arial" panose="020B060402020202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700"/>
              <a:buFont typeface="Arial" panose="020B0604020202020204"/>
              <a:buNone/>
              <a:defRPr sz="21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0" name="Google Shape;10;p10"/>
          <p:cNvSpPr txBox="1"/>
          <p:nvPr>
            <p:ph type="sldNum" idx="12"/>
          </p:nvPr>
        </p:nvSpPr>
        <p:spPr>
          <a:xfrm>
            <a:off x="8776198" y="6377547"/>
            <a:ext cx="2802900" cy="323100"/>
          </a:xfrm>
          <a:prstGeom prst="rect">
            <a:avLst/>
          </a:prstGeom>
          <a:noFill/>
          <a:ln>
            <a:noFill/>
          </a:ln>
        </p:spPr>
        <p:txBody>
          <a:bodyPr spcFirstLastPara="1" wrap="square" lIns="0" tIns="0" rIns="0" bIns="0" anchor="t" anchorCtr="0">
            <a:spAutoFit/>
          </a:bodyPr>
          <a:lstStyle>
            <a:lvl1pPr marL="0" marR="0" lvl="0"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898989"/>
              </a:buClr>
              <a:buSzPts val="2100"/>
              <a:buFont typeface="Calibri" panose="020F0502020204030204"/>
              <a:buNone/>
              <a:defRPr sz="2100" b="0" i="0" u="none" strike="noStrike" cap="none">
                <a:solidFill>
                  <a:srgbClr val="898989"/>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sz="1700">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1.xml"/><Relationship Id="rId7" Type="http://schemas.openxmlformats.org/officeDocument/2006/relationships/image" Target="../media/image4.png"/><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customXml" Target="../ink/ink4.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customXml" Target="../ink/ink5.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48" name="Shape 48"/>
        <p:cNvGrpSpPr/>
        <p:nvPr/>
      </p:nvGrpSpPr>
      <p:grpSpPr>
        <a:xfrm>
          <a:off x="0" y="0"/>
          <a:ext cx="0" cy="0"/>
          <a:chOff x="0" y="0"/>
          <a:chExt cx="0" cy="0"/>
        </a:xfrm>
      </p:grpSpPr>
      <p:sp>
        <p:nvSpPr>
          <p:cNvPr id="49" name="Google Shape;49;g1fc63d35bfb_0_0"/>
          <p:cNvSpPr txBox="1"/>
          <p:nvPr/>
        </p:nvSpPr>
        <p:spPr>
          <a:xfrm>
            <a:off x="678918" y="399917"/>
            <a:ext cx="10608000" cy="8790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rgbClr val="000000"/>
              </a:buClr>
              <a:buSzPts val="3000"/>
              <a:buFont typeface="Arial" panose="020B0604020202020204"/>
              <a:buNone/>
            </a:pP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Example 2: A Simple Input Pattern (‘11’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Overlapping</a:t>
            </a: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Sequence) Detection Circuit (</a:t>
            </a:r>
            <a:r>
              <a:rPr lang="en-US" sz="2800" b="1" i="0" u="none" strike="noStrike" cap="none">
                <a:solidFill>
                  <a:srgbClr val="000000"/>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Mealy Type</a:t>
            </a:r>
            <a:r>
              <a:rPr lang="en-US"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0" name="Google Shape;50;g1fc63d35bfb_0_0"/>
          <p:cNvPicPr preferRelativeResize="0"/>
          <p:nvPr/>
        </p:nvPicPr>
        <p:blipFill rotWithShape="1">
          <a:blip r:embed="rId1"/>
          <a:srcRect/>
          <a:stretch>
            <a:fillRect/>
          </a:stretch>
        </p:blipFill>
        <p:spPr>
          <a:xfrm>
            <a:off x="678925" y="2028975"/>
            <a:ext cx="7301299" cy="2026200"/>
          </a:xfrm>
          <a:prstGeom prst="rect">
            <a:avLst/>
          </a:prstGeom>
          <a:noFill/>
          <a:ln w="9525" cap="flat" cmpd="sng">
            <a:solidFill>
              <a:schemeClr val="dk2"/>
            </a:solidFill>
            <a:prstDash val="solid"/>
            <a:round/>
            <a:headEnd type="none" w="sm" len="sm"/>
            <a:tailEnd type="none" w="sm" len="sm"/>
          </a:ln>
        </p:spPr>
      </p:pic>
      <p:sp>
        <p:nvSpPr>
          <p:cNvPr id="51" name="Google Shape;51;g1fc63d35bfb_0_0"/>
          <p:cNvSpPr txBox="1"/>
          <p:nvPr/>
        </p:nvSpPr>
        <p:spPr>
          <a:xfrm>
            <a:off x="8146475" y="1922325"/>
            <a:ext cx="3699000" cy="22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Steps-&gt; </a:t>
            </a:r>
            <a:endParaRPr sz="2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diagram</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assigned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K-map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Circuit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4348480" y="2882900"/>
              <a:ext cx="457200" cy="527050"/>
            </p14:xfrm>
          </p:contentPart>
        </mc:Choice>
        <mc:Fallback xmlns="">
          <p:pic>
            <p:nvPicPr>
              <p:cNvPr id="4" name="Ink 3"/>
            </p:nvPicPr>
            <p:blipFill>
              <a:blip r:embed="rId3"/>
            </p:blipFill>
            <p:spPr>
              <a:xfrm>
                <a:off x="4348480" y="2882900"/>
                <a:ext cx="457200" cy="52705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2" name="Ink 1"/>
              <p14:cNvContentPartPr/>
              <p14:nvPr/>
            </p14:nvContentPartPr>
            <p14:xfrm>
              <a:off x="5814695" y="2921000"/>
              <a:ext cx="355600" cy="539750"/>
            </p14:xfrm>
          </p:contentPart>
        </mc:Choice>
        <mc:Fallback xmlns="">
          <p:pic>
            <p:nvPicPr>
              <p:cNvPr id="2" name="Ink 1"/>
            </p:nvPicPr>
            <p:blipFill>
              <a:blip r:embed="rId5"/>
            </p:blipFill>
            <p:spPr>
              <a:xfrm>
                <a:off x="5814695" y="2921000"/>
                <a:ext cx="355600" cy="53975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3" name="Ink 2"/>
              <p14:cNvContentPartPr/>
              <p14:nvPr/>
            </p14:nvContentPartPr>
            <p14:xfrm>
              <a:off x="6303645" y="2870200"/>
              <a:ext cx="361950" cy="501650"/>
            </p14:xfrm>
          </p:contentPart>
        </mc:Choice>
        <mc:Fallback xmlns="">
          <p:pic>
            <p:nvPicPr>
              <p:cNvPr id="3" name="Ink 2"/>
            </p:nvPicPr>
            <p:blipFill>
              <a:blip r:embed="rId7"/>
            </p:blipFill>
            <p:spPr>
              <a:xfrm>
                <a:off x="6303645" y="2870200"/>
                <a:ext cx="361950" cy="501650"/>
              </a:xfrm>
              <a:prstGeom prst="rect"/>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6094412" y="2774124"/>
            <a:ext cx="5515501" cy="1309752"/>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(‘101’ Overlapping</a:t>
            </a:r>
            <a:r>
              <a:rPr lang="en-US" sz="23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9235" y="0"/>
            <a:ext cx="47053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505254" y="4496586"/>
            <a:ext cx="5835191" cy="1384995"/>
          </a:xfrm>
          <a:prstGeom prst="rect">
            <a:avLst/>
          </a:prstGeom>
          <a:noFill/>
        </p:spPr>
        <p:txBody>
          <a:bodyPr wrap="square" rtlCol="0">
            <a:spAutoFit/>
          </a:bodyPr>
          <a:lstStyle/>
          <a:p>
            <a:pPr algn="just"/>
            <a:r>
              <a:rPr lang="en-GB" b="1" i="1" u="sng" dirty="0">
                <a:solidFill>
                  <a:srgbClr val="FF0000"/>
                </a:solidFill>
              </a:rPr>
              <a:t>Important:</a:t>
            </a:r>
            <a:endParaRPr lang="en-GB" b="1" i="1" u="sng" dirty="0">
              <a:solidFill>
                <a:srgbClr val="FF0000"/>
              </a:solidFill>
            </a:endParaRPr>
          </a:p>
          <a:p>
            <a:pPr algn="just"/>
            <a:endParaRPr lang="en-GB" b="1" dirty="0"/>
          </a:p>
          <a:p>
            <a:pPr algn="just"/>
            <a:r>
              <a:rPr lang="en-GB" b="1" dirty="0"/>
              <a:t>In Mealy Type FSM, you do not need to declare a separate state for your final output (for this example: no separate state for ‘101’ is required). After getting your output z = 1, you will start your 2</a:t>
            </a:r>
            <a:r>
              <a:rPr lang="en-GB" b="1" baseline="30000" dirty="0"/>
              <a:t>nd</a:t>
            </a:r>
            <a:r>
              <a:rPr lang="en-GB" b="1" dirty="0"/>
              <a:t> loop (Start finding z=1 for the 2</a:t>
            </a:r>
            <a:r>
              <a:rPr lang="en-GB" b="1" baseline="30000" dirty="0"/>
              <a:t>nd</a:t>
            </a:r>
            <a:r>
              <a:rPr lang="en-GB" b="1" dirty="0"/>
              <a:t> time). </a:t>
            </a:r>
            <a:endParaRPr lang="en-GB" b="1" dirty="0"/>
          </a:p>
        </p:txBody>
      </p:sp>
      <p:sp>
        <p:nvSpPr>
          <p:cNvPr id="3" name="Text Box 2"/>
          <p:cNvSpPr txBox="1"/>
          <p:nvPr/>
        </p:nvSpPr>
        <p:spPr>
          <a:xfrm>
            <a:off x="2881630" y="6365240"/>
            <a:ext cx="598170" cy="460375"/>
          </a:xfrm>
          <a:prstGeom prst="rect">
            <a:avLst/>
          </a:prstGeom>
          <a:solidFill>
            <a:schemeClr val="bg1"/>
          </a:solidFill>
        </p:spPr>
        <p:txBody>
          <a:bodyPr wrap="square" rtlCol="0">
            <a:spAutoFit/>
          </a:bodyPr>
          <a:p>
            <a:r>
              <a:rPr lang="en-US" sz="2400"/>
              <a:t>2</a:t>
            </a:r>
            <a:endParaRPr 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6094412" y="2774124"/>
            <a:ext cx="5515501" cy="1309752"/>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(‘101’ Non-Overlapping</a:t>
            </a:r>
            <a:r>
              <a:rPr lang="en-US" sz="23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0571" y="0"/>
            <a:ext cx="491172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724346" y="5618375"/>
            <a:ext cx="896399" cy="400110"/>
          </a:xfrm>
          <a:prstGeom prst="rect">
            <a:avLst/>
          </a:prstGeom>
          <a:solidFill>
            <a:schemeClr val="bg1"/>
          </a:solidFill>
        </p:spPr>
        <p:txBody>
          <a:bodyPr wrap="none" rtlCol="0">
            <a:spAutoFit/>
          </a:bodyPr>
          <a:lstStyle/>
          <a:p>
            <a:r>
              <a:rPr lang="en-GB" sz="2000" b="1" dirty="0"/>
              <a:t>A (00)</a:t>
            </a:r>
            <a:endParaRPr lang="en-GB" sz="20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98965" y="0"/>
            <a:ext cx="5515501" cy="447977"/>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3:</a:t>
            </a:r>
            <a:endParaRPr sz="2800" b="1" i="0" u="sng"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1"/>
          <a:stretch>
            <a:fillRect/>
          </a:stretch>
        </p:blipFill>
        <p:spPr>
          <a:xfrm>
            <a:off x="411269" y="911781"/>
            <a:ext cx="11366285" cy="54795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98965" y="0"/>
            <a:ext cx="5515501" cy="447977"/>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Solution:</a:t>
            </a:r>
            <a:endParaRPr sz="2800" b="1" i="0" u="sng"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65458" y="985344"/>
            <a:ext cx="5844346" cy="4887311"/>
          </a:xfrm>
          <a:prstGeom prst="rect">
            <a:avLst/>
          </a:prstGeom>
        </p:spPr>
      </p:pic>
      <p:pic>
        <p:nvPicPr>
          <p:cNvPr id="4" name="Picture 3"/>
          <p:cNvPicPr>
            <a:picLocks noChangeAspect="1"/>
          </p:cNvPicPr>
          <p:nvPr/>
        </p:nvPicPr>
        <p:blipFill>
          <a:blip r:embed="rId2"/>
          <a:stretch>
            <a:fillRect/>
          </a:stretch>
        </p:blipFill>
        <p:spPr>
          <a:xfrm>
            <a:off x="6315958" y="0"/>
            <a:ext cx="4941131" cy="3350262"/>
          </a:xfrm>
          <a:prstGeom prst="rect">
            <a:avLst/>
          </a:prstGeom>
        </p:spPr>
      </p:pic>
      <p:pic>
        <p:nvPicPr>
          <p:cNvPr id="5" name="Picture 4"/>
          <p:cNvPicPr>
            <a:picLocks noChangeAspect="1"/>
          </p:cNvPicPr>
          <p:nvPr/>
        </p:nvPicPr>
        <p:blipFill>
          <a:blip r:embed="rId3"/>
          <a:stretch>
            <a:fillRect/>
          </a:stretch>
        </p:blipFill>
        <p:spPr>
          <a:xfrm>
            <a:off x="5872867" y="3350262"/>
            <a:ext cx="6245845" cy="3386302"/>
          </a:xfrm>
          <a:prstGeom prst="rect">
            <a:avLst/>
          </a:prstGeom>
        </p:spPr>
      </p:pic>
      <mc:AlternateContent xmlns:mc="http://schemas.openxmlformats.org/markup-compatibility/2006" xmlns:p14="http://schemas.microsoft.com/office/powerpoint/2010/main">
        <mc:Choice Requires="p14">
          <p:contentPart r:id="rId4" p14:bwMode="auto">
            <p14:nvContentPartPr>
              <p14:cNvPr id="3" name="Ink 2"/>
              <p14:cNvContentPartPr/>
              <p14:nvPr/>
            </p14:nvContentPartPr>
            <p14:xfrm>
              <a:off x="2697480" y="2387600"/>
              <a:ext cx="2190115" cy="203200"/>
            </p14:xfrm>
          </p:contentPart>
        </mc:Choice>
        <mc:Fallback xmlns="">
          <p:pic>
            <p:nvPicPr>
              <p:cNvPr id="3" name="Ink 2"/>
            </p:nvPicPr>
            <p:blipFill>
              <a:blip r:embed="rId5"/>
            </p:blipFill>
            <p:spPr>
              <a:xfrm>
                <a:off x="2697480" y="2387600"/>
                <a:ext cx="2190115" cy="203200"/>
              </a:xfrm>
              <a:prstGeom prst="rect"/>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98965" y="0"/>
            <a:ext cx="5515501" cy="447977"/>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a:t>
            </a:r>
            <a:r>
              <a:rPr lang="en-US" sz="2800" b="1" u="sng" dirty="0">
                <a:solidFill>
                  <a:schemeClr val="dk1"/>
                </a:solidFill>
                <a:latin typeface="Times New Roman" panose="02020603050405020304"/>
                <a:ea typeface="Times New Roman" panose="02020603050405020304"/>
                <a:cs typeface="Times New Roman" panose="02020603050405020304"/>
                <a:sym typeface="Times New Roman" panose="02020603050405020304"/>
              </a:rPr>
              <a:t>4</a:t>
            </a:r>
            <a:r>
              <a:rPr lang="en-US" sz="28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a:t>
            </a:r>
            <a:endParaRPr sz="2800" b="1" i="0" u="sng"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2" name="Picture 1"/>
          <p:cNvPicPr>
            <a:picLocks noChangeAspect="1"/>
          </p:cNvPicPr>
          <p:nvPr/>
        </p:nvPicPr>
        <p:blipFill>
          <a:blip r:embed="rId1"/>
          <a:stretch>
            <a:fillRect/>
          </a:stretch>
        </p:blipFill>
        <p:spPr>
          <a:xfrm>
            <a:off x="334381" y="652211"/>
            <a:ext cx="11293819" cy="4648603"/>
          </a:xfrm>
          <a:prstGeom prst="rect">
            <a:avLst/>
          </a:prstGeom>
        </p:spPr>
      </p:pic>
      <p:sp>
        <p:nvSpPr>
          <p:cNvPr id="4" name="TextBox 3"/>
          <p:cNvSpPr txBox="1"/>
          <p:nvPr/>
        </p:nvSpPr>
        <p:spPr>
          <a:xfrm>
            <a:off x="1253764" y="5750350"/>
            <a:ext cx="4442242" cy="646331"/>
          </a:xfrm>
          <a:prstGeom prst="rect">
            <a:avLst/>
          </a:prstGeom>
          <a:noFill/>
        </p:spPr>
        <p:txBody>
          <a:bodyPr wrap="none" rtlCol="0">
            <a:spAutoFit/>
          </a:bodyPr>
          <a:lstStyle/>
          <a:p>
            <a:r>
              <a:rPr lang="en-GB" sz="1800" b="1" dirty="0"/>
              <a:t>** Alternating 0 and 1 </a:t>
            </a:r>
            <a:endParaRPr lang="en-GB" sz="1800" b="1" dirty="0"/>
          </a:p>
          <a:p>
            <a:r>
              <a:rPr lang="en-GB" sz="1800" b="1" dirty="0"/>
              <a:t>** Two consecutive inputs are different</a:t>
            </a:r>
            <a:endParaRPr lang="en-GB" sz="18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fc63d35bfb_0_69"/>
          <p:cNvSpPr txBox="1"/>
          <p:nvPr/>
        </p:nvSpPr>
        <p:spPr>
          <a:xfrm>
            <a:off x="98965" y="0"/>
            <a:ext cx="5515501" cy="447977"/>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sng" strike="noStrike" cap="none" dirty="0">
                <a:solidFill>
                  <a:schemeClr val="dk1"/>
                </a:solidFill>
                <a:latin typeface="Times New Roman" panose="02020603050405020304"/>
                <a:ea typeface="Times New Roman" panose="02020603050405020304"/>
                <a:cs typeface="Times New Roman" panose="02020603050405020304"/>
                <a:sym typeface="Times New Roman" panose="02020603050405020304"/>
              </a:rPr>
              <a:t>Solution:</a:t>
            </a:r>
            <a:endParaRPr sz="2800" b="1" i="0" u="sng" strike="noStrike" cap="none" dirty="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3" name="Picture 2"/>
          <p:cNvPicPr>
            <a:picLocks noChangeAspect="1"/>
          </p:cNvPicPr>
          <p:nvPr/>
        </p:nvPicPr>
        <p:blipFill>
          <a:blip r:embed="rId1"/>
          <a:stretch>
            <a:fillRect/>
          </a:stretch>
        </p:blipFill>
        <p:spPr>
          <a:xfrm>
            <a:off x="-8654" y="815113"/>
            <a:ext cx="5730737" cy="5227773"/>
          </a:xfrm>
          <a:prstGeom prst="rect">
            <a:avLst/>
          </a:prstGeom>
        </p:spPr>
      </p:pic>
      <p:pic>
        <p:nvPicPr>
          <p:cNvPr id="6" name="Picture 5"/>
          <p:cNvPicPr>
            <a:picLocks noChangeAspect="1"/>
          </p:cNvPicPr>
          <p:nvPr/>
        </p:nvPicPr>
        <p:blipFill>
          <a:blip r:embed="rId2"/>
          <a:stretch>
            <a:fillRect/>
          </a:stretch>
        </p:blipFill>
        <p:spPr>
          <a:xfrm>
            <a:off x="6466743" y="0"/>
            <a:ext cx="5197600" cy="3525105"/>
          </a:xfrm>
          <a:prstGeom prst="rect">
            <a:avLst/>
          </a:prstGeom>
        </p:spPr>
      </p:pic>
      <p:pic>
        <p:nvPicPr>
          <p:cNvPr id="7" name="Picture 6"/>
          <p:cNvPicPr>
            <a:picLocks noChangeAspect="1"/>
          </p:cNvPicPr>
          <p:nvPr/>
        </p:nvPicPr>
        <p:blipFill>
          <a:blip r:embed="rId3"/>
          <a:stretch>
            <a:fillRect/>
          </a:stretch>
        </p:blipFill>
        <p:spPr>
          <a:xfrm>
            <a:off x="6466743" y="3525105"/>
            <a:ext cx="5411276" cy="3211679"/>
          </a:xfrm>
          <a:prstGeom prst="rect">
            <a:avLst/>
          </a:prstGeom>
        </p:spPr>
      </p:pic>
      <p:sp>
        <p:nvSpPr>
          <p:cNvPr id="2" name="Text Box 1"/>
          <p:cNvSpPr txBox="1"/>
          <p:nvPr/>
        </p:nvSpPr>
        <p:spPr>
          <a:xfrm>
            <a:off x="8674735" y="4455795"/>
            <a:ext cx="781050" cy="398780"/>
          </a:xfrm>
          <a:prstGeom prst="rect">
            <a:avLst/>
          </a:prstGeom>
          <a:solidFill>
            <a:schemeClr val="bg1"/>
          </a:solidFill>
        </p:spPr>
        <p:txBody>
          <a:bodyPr wrap="square" rtlCol="0">
            <a:spAutoFit/>
          </a:bodyPr>
          <a:p>
            <a:r>
              <a:rPr lang="en-US" sz="2000"/>
              <a:t>11</a:t>
            </a:r>
            <a:endParaRPr lang="en-US" sz="2000"/>
          </a:p>
        </p:txBody>
      </p:sp>
      <p:sp>
        <p:nvSpPr>
          <p:cNvPr id="4" name="Text Box 3"/>
          <p:cNvSpPr txBox="1"/>
          <p:nvPr/>
        </p:nvSpPr>
        <p:spPr>
          <a:xfrm>
            <a:off x="8879205" y="5643880"/>
            <a:ext cx="781050" cy="398780"/>
          </a:xfrm>
          <a:prstGeom prst="rect">
            <a:avLst/>
          </a:prstGeom>
          <a:solidFill>
            <a:schemeClr val="bg1"/>
          </a:solidFill>
        </p:spPr>
        <p:txBody>
          <a:bodyPr wrap="square" rtlCol="0">
            <a:spAutoFit/>
          </a:bodyPr>
          <a:p>
            <a:r>
              <a:rPr lang="en-US" sz="2000"/>
              <a:t>11</a:t>
            </a:r>
            <a:endParaRPr lang="en-US" sz="2000"/>
          </a:p>
        </p:txBody>
      </p:sp>
      <p:sp>
        <p:nvSpPr>
          <p:cNvPr id="5" name="Text Box 4"/>
          <p:cNvSpPr txBox="1"/>
          <p:nvPr/>
        </p:nvSpPr>
        <p:spPr>
          <a:xfrm>
            <a:off x="8782050" y="5050155"/>
            <a:ext cx="781050" cy="398780"/>
          </a:xfrm>
          <a:prstGeom prst="rect">
            <a:avLst/>
          </a:prstGeom>
          <a:solidFill>
            <a:schemeClr val="bg1"/>
          </a:solidFill>
        </p:spPr>
        <p:txBody>
          <a:bodyPr wrap="square" rtlCol="0">
            <a:spAutoFit/>
          </a:bodyPr>
          <a:p>
            <a:r>
              <a:rPr lang="en-US" sz="2000"/>
              <a:t>11</a:t>
            </a:r>
            <a:endParaRPr lang="en-US" sz="2000"/>
          </a:p>
        </p:txBody>
      </p:sp>
      <p:sp>
        <p:nvSpPr>
          <p:cNvPr id="8" name="Text Box 7"/>
          <p:cNvSpPr txBox="1"/>
          <p:nvPr/>
        </p:nvSpPr>
        <p:spPr>
          <a:xfrm>
            <a:off x="6826250" y="5770880"/>
            <a:ext cx="781050" cy="398780"/>
          </a:xfrm>
          <a:prstGeom prst="rect">
            <a:avLst/>
          </a:prstGeom>
          <a:solidFill>
            <a:schemeClr val="bg1"/>
          </a:solidFill>
        </p:spPr>
        <p:txBody>
          <a:bodyPr wrap="square" rtlCol="0">
            <a:spAutoFit/>
          </a:bodyPr>
          <a:p>
            <a:r>
              <a:rPr lang="en-US" sz="2000"/>
              <a:t>11</a:t>
            </a:r>
            <a:endParaRPr 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627151" y="210185"/>
            <a:ext cx="10360500" cy="492125"/>
          </a:xfrm>
        </p:spPr>
        <p:txBody>
          <a:bodyPr/>
          <a:p>
            <a:r>
              <a:rPr lang="en-US" altLang="en-US" sz="1600" b="1">
                <a:solidFill>
                  <a:schemeClr val="tx1"/>
                </a:solidFill>
              </a:rPr>
              <a:t>Draw the state diagram for detecting </a:t>
            </a:r>
            <a:r>
              <a:rPr lang="en-US" altLang="en-US" sz="1600" b="1">
                <a:solidFill>
                  <a:srgbClr val="FF0000"/>
                </a:solidFill>
              </a:rPr>
              <a:t>110 or 101 overlapping</a:t>
            </a:r>
            <a:r>
              <a:rPr lang="en-US" altLang="en-US" sz="1600" b="1">
                <a:solidFill>
                  <a:schemeClr val="tx1"/>
                </a:solidFill>
              </a:rPr>
              <a:t> sequence in a data stream. Output,z should be high in the </a:t>
            </a:r>
            <a:r>
              <a:rPr lang="en-US" altLang="en-US" sz="1600" b="1">
                <a:solidFill>
                  <a:schemeClr val="tx1"/>
                </a:solidFill>
                <a:highlight>
                  <a:srgbClr val="FFFF00"/>
                </a:highlight>
              </a:rPr>
              <a:t>same </a:t>
            </a:r>
            <a:r>
              <a:rPr lang="en-US" altLang="en-US" sz="1600" b="1">
                <a:solidFill>
                  <a:schemeClr val="tx1"/>
                </a:solidFill>
              </a:rPr>
              <a:t>clock cycle. (b) Also derive the state assignment table for this. (c) Finally derive the output expression for this design.</a:t>
            </a:r>
            <a:endParaRPr lang="en-US" altLang="en-US" sz="1600" b="1">
              <a:solidFill>
                <a:schemeClr val="tx1"/>
              </a:solidFill>
            </a:endParaRPr>
          </a:p>
        </p:txBody>
      </p:sp>
      <p:pic>
        <p:nvPicPr>
          <p:cNvPr id="4" name="Picture 3"/>
          <p:cNvPicPr>
            <a:picLocks noChangeAspect="1"/>
          </p:cNvPicPr>
          <p:nvPr/>
        </p:nvPicPr>
        <p:blipFill>
          <a:blip r:embed="rId1"/>
          <a:stretch>
            <a:fillRect/>
          </a:stretch>
        </p:blipFill>
        <p:spPr>
          <a:xfrm>
            <a:off x="1354455" y="702310"/>
            <a:ext cx="3747770" cy="6029325"/>
          </a:xfrm>
          <a:prstGeom prst="rect">
            <a:avLst/>
          </a:prstGeom>
        </p:spPr>
      </p:pic>
      <p:pic>
        <p:nvPicPr>
          <p:cNvPr id="5" name="Picture 4"/>
          <p:cNvPicPr>
            <a:picLocks noChangeAspect="1"/>
          </p:cNvPicPr>
          <p:nvPr/>
        </p:nvPicPr>
        <p:blipFill>
          <a:blip r:embed="rId2"/>
          <a:srcRect t="2661" b="51421"/>
          <a:stretch>
            <a:fillRect/>
          </a:stretch>
        </p:blipFill>
        <p:spPr>
          <a:xfrm>
            <a:off x="6205855" y="2182495"/>
            <a:ext cx="4354195" cy="30695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itle 3"/>
          <p:cNvSpPr/>
          <p:nvPr>
            <p:ph type="ctrTitle"/>
          </p:nvPr>
        </p:nvSpPr>
        <p:spPr>
          <a:xfrm>
            <a:off x="627151" y="210185"/>
            <a:ext cx="10360500" cy="492125"/>
          </a:xfrm>
        </p:spPr>
        <p:txBody>
          <a:bodyPr/>
          <a:p>
            <a:r>
              <a:rPr lang="en-US" altLang="en-US" sz="1600" b="1">
                <a:solidFill>
                  <a:schemeClr val="tx1"/>
                </a:solidFill>
              </a:rPr>
              <a:t>(a)Draw the state diagram for detecting </a:t>
            </a:r>
            <a:r>
              <a:rPr lang="en-US" altLang="en-US" sz="1600" b="1">
                <a:solidFill>
                  <a:srgbClr val="FF0000"/>
                </a:solidFill>
              </a:rPr>
              <a:t>110 or 101 overlapping</a:t>
            </a:r>
            <a:r>
              <a:rPr lang="en-US" altLang="en-US" sz="1600" b="1">
                <a:solidFill>
                  <a:schemeClr val="tx1"/>
                </a:solidFill>
              </a:rPr>
              <a:t> sequence in a data stream. Output,z should be high in the </a:t>
            </a:r>
            <a:r>
              <a:rPr lang="en-US" altLang="en-US" sz="1600" b="1">
                <a:solidFill>
                  <a:schemeClr val="tx1"/>
                </a:solidFill>
                <a:highlight>
                  <a:srgbClr val="FFFF00"/>
                </a:highlight>
              </a:rPr>
              <a:t>next </a:t>
            </a:r>
            <a:r>
              <a:rPr lang="en-US" altLang="en-US" sz="1600" b="1">
                <a:solidFill>
                  <a:schemeClr val="tx1"/>
                </a:solidFill>
              </a:rPr>
              <a:t>clock cycle. (b) Also derive the state assignment table for this. (c) Finally derive the output expression for this design.</a:t>
            </a:r>
            <a:endParaRPr lang="en-US" altLang="en-US" sz="1600" b="1">
              <a:solidFill>
                <a:schemeClr val="tx1"/>
              </a:solidFill>
            </a:endParaRPr>
          </a:p>
        </p:txBody>
      </p:sp>
      <p:pic>
        <p:nvPicPr>
          <p:cNvPr id="2" name="Picture 1"/>
          <p:cNvPicPr>
            <a:picLocks noChangeAspect="1"/>
          </p:cNvPicPr>
          <p:nvPr/>
        </p:nvPicPr>
        <p:blipFill>
          <a:blip r:embed="rId1"/>
          <a:stretch>
            <a:fillRect/>
          </a:stretch>
        </p:blipFill>
        <p:spPr>
          <a:xfrm>
            <a:off x="2757805" y="781050"/>
            <a:ext cx="5633720" cy="59810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b="26109"/>
          <a:stretch>
            <a:fillRect/>
          </a:stretch>
        </p:blipFill>
        <p:spPr>
          <a:xfrm>
            <a:off x="2672715" y="1019175"/>
            <a:ext cx="6336030" cy="5838825"/>
          </a:xfrm>
          <a:prstGeom prst="rect">
            <a:avLst/>
          </a:prstGeom>
        </p:spPr>
      </p:pic>
      <p:sp>
        <p:nvSpPr>
          <p:cNvPr id="5" name="Text Box 4"/>
          <p:cNvSpPr txBox="1"/>
          <p:nvPr/>
        </p:nvSpPr>
        <p:spPr>
          <a:xfrm>
            <a:off x="3371215" y="335280"/>
            <a:ext cx="5496560" cy="460375"/>
          </a:xfrm>
          <a:prstGeom prst="rect">
            <a:avLst/>
          </a:prstGeom>
          <a:noFill/>
        </p:spPr>
        <p:txBody>
          <a:bodyPr wrap="square" rtlCol="0">
            <a:spAutoFit/>
          </a:bodyPr>
          <a:p>
            <a:pPr algn="ctr"/>
            <a:r>
              <a:rPr lang="en-US" sz="2400">
                <a:ln w="22225">
                  <a:solidFill>
                    <a:schemeClr val="accent2"/>
                  </a:solidFill>
                  <a:prstDash val="solid"/>
                </a:ln>
                <a:solidFill>
                  <a:schemeClr val="accent2">
                    <a:lumMod val="40000"/>
                    <a:lumOff val="60000"/>
                  </a:schemeClr>
                </a:solidFill>
                <a:effectLst/>
              </a:rPr>
              <a:t>101 or 011 Overlapping Moore FSM</a:t>
            </a:r>
            <a:endParaRPr lang="en-US" sz="2400">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tretch>
            <a:fillRect/>
          </a:stretch>
        </p:blipFill>
        <p:spPr>
          <a:xfrm>
            <a:off x="2299970" y="143510"/>
            <a:ext cx="7392035" cy="6699250"/>
          </a:xfrm>
          <a:prstGeom prst="rect">
            <a:avLst/>
          </a:prstGeom>
        </p:spPr>
      </p:pic>
      <mc:AlternateContent xmlns:mc="http://schemas.openxmlformats.org/markup-compatibility/2006" xmlns:p14="http://schemas.microsoft.com/office/powerpoint/2010/main">
        <mc:Choice Requires="p14">
          <p:contentPart r:id="rId2" p14:bwMode="auto">
            <p14:nvContentPartPr>
              <p14:cNvPr id="5" name="Ink 4"/>
              <p14:cNvContentPartPr/>
              <p14:nvPr/>
            </p14:nvContentPartPr>
            <p14:xfrm>
              <a:off x="5192395" y="5695950"/>
              <a:ext cx="1123950" cy="565150"/>
            </p14:xfrm>
          </p:contentPart>
        </mc:Choice>
        <mc:Fallback xmlns="">
          <p:pic>
            <p:nvPicPr>
              <p:cNvPr id="5" name="Ink 4"/>
            </p:nvPicPr>
            <p:blipFill>
              <a:blip r:embed="rId3"/>
            </p:blipFill>
            <p:spPr>
              <a:xfrm>
                <a:off x="5192395" y="5695950"/>
                <a:ext cx="1123950" cy="565150"/>
              </a:xfrm>
              <a:prstGeom prst="rect"/>
            </p:spPr>
          </p:pic>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55" name="Shape 55"/>
        <p:cNvGrpSpPr/>
        <p:nvPr/>
      </p:nvGrpSpPr>
      <p:grpSpPr>
        <a:xfrm>
          <a:off x="0" y="0"/>
          <a:ext cx="0" cy="0"/>
          <a:chOff x="0" y="0"/>
          <a:chExt cx="0" cy="0"/>
        </a:xfrm>
      </p:grpSpPr>
      <p:sp>
        <p:nvSpPr>
          <p:cNvPr id="56" name="Google Shape;56;g1fc63d35bfb_0_12"/>
          <p:cNvSpPr txBox="1"/>
          <p:nvPr/>
        </p:nvSpPr>
        <p:spPr>
          <a:xfrm>
            <a:off x="874668" y="427642"/>
            <a:ext cx="10608000" cy="8790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(‘11’ Overlapping</a:t>
            </a: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57" name="Google Shape;57;g1fc63d35bfb_0_12"/>
          <p:cNvPicPr preferRelativeResize="0"/>
          <p:nvPr/>
        </p:nvPicPr>
        <p:blipFill rotWithShape="1">
          <a:blip r:embed="rId1"/>
          <a:srcRect/>
          <a:stretch>
            <a:fillRect/>
          </a:stretch>
        </p:blipFill>
        <p:spPr>
          <a:xfrm>
            <a:off x="955975" y="2254825"/>
            <a:ext cx="7135101" cy="2940625"/>
          </a:xfrm>
          <a:prstGeom prst="rect">
            <a:avLst/>
          </a:prstGeom>
          <a:noFill/>
          <a:ln>
            <a:noFill/>
          </a:ln>
        </p:spPr>
      </p:pic>
      <p:sp>
        <p:nvSpPr>
          <p:cNvPr id="58" name="Google Shape;58;g1fc63d35bfb_0_12"/>
          <p:cNvSpPr txBox="1"/>
          <p:nvPr/>
        </p:nvSpPr>
        <p:spPr>
          <a:xfrm>
            <a:off x="8091075" y="2448800"/>
            <a:ext cx="3699000" cy="22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Steps-&gt; </a:t>
            </a:r>
            <a:endParaRPr sz="26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State diagram</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assigned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K-map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Circuit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p:cNvPicPr>
            <a:picLocks noChangeAspect="1"/>
          </p:cNvPicPr>
          <p:nvPr/>
        </p:nvPicPr>
        <p:blipFill>
          <a:blip r:embed="rId1"/>
          <a:srcRect t="8778"/>
          <a:stretch>
            <a:fillRect/>
          </a:stretch>
        </p:blipFill>
        <p:spPr>
          <a:xfrm>
            <a:off x="731520" y="0"/>
            <a:ext cx="5039995" cy="6868795"/>
          </a:xfrm>
          <a:prstGeom prst="rect">
            <a:avLst/>
          </a:prstGeom>
        </p:spPr>
      </p:pic>
      <p:pic>
        <p:nvPicPr>
          <p:cNvPr id="5" name="Picture 4"/>
          <p:cNvPicPr>
            <a:picLocks noChangeAspect="1"/>
          </p:cNvPicPr>
          <p:nvPr/>
        </p:nvPicPr>
        <p:blipFill>
          <a:blip r:embed="rId2"/>
          <a:srcRect r="38480"/>
          <a:stretch>
            <a:fillRect/>
          </a:stretch>
        </p:blipFill>
        <p:spPr>
          <a:xfrm>
            <a:off x="7342505" y="4262755"/>
            <a:ext cx="4027170" cy="168148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62" name="Shape 62"/>
        <p:cNvGrpSpPr/>
        <p:nvPr/>
      </p:nvGrpSpPr>
      <p:grpSpPr>
        <a:xfrm>
          <a:off x="0" y="0"/>
          <a:ext cx="0" cy="0"/>
          <a:chOff x="0" y="0"/>
          <a:chExt cx="0" cy="0"/>
        </a:xfrm>
      </p:grpSpPr>
      <p:sp>
        <p:nvSpPr>
          <p:cNvPr id="63" name="Google Shape;63;g1fc63d35bfb_0_20"/>
          <p:cNvSpPr txBox="1"/>
          <p:nvPr/>
        </p:nvSpPr>
        <p:spPr>
          <a:xfrm>
            <a:off x="874668" y="427642"/>
            <a:ext cx="10608000" cy="8790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(‘11’ Overlapping</a:t>
            </a: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4" name="Google Shape;64;g1fc63d35bfb_0_20"/>
          <p:cNvSpPr txBox="1"/>
          <p:nvPr/>
        </p:nvSpPr>
        <p:spPr>
          <a:xfrm>
            <a:off x="7495325" y="1562075"/>
            <a:ext cx="3699000" cy="22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Steps-&gt;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diagram</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State table</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State assigned table</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K-map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Circuit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65" name="Google Shape;65;g1fc63d35bfb_0_20"/>
          <p:cNvPicPr preferRelativeResize="0"/>
          <p:nvPr/>
        </p:nvPicPr>
        <p:blipFill rotWithShape="1">
          <a:blip r:embed="rId1"/>
          <a:srcRect/>
          <a:stretch>
            <a:fillRect/>
          </a:stretch>
        </p:blipFill>
        <p:spPr>
          <a:xfrm>
            <a:off x="1783175" y="1460250"/>
            <a:ext cx="5462750" cy="5147776"/>
          </a:xfrm>
          <a:prstGeom prst="rect">
            <a:avLst/>
          </a:prstGeom>
          <a:noFill/>
          <a:ln>
            <a:noFill/>
          </a:ln>
        </p:spPr>
      </p:pic>
      <p:sp>
        <p:nvSpPr>
          <p:cNvPr id="66" name="Google Shape;66;g1fc63d35bfb_0_20"/>
          <p:cNvSpPr txBox="1"/>
          <p:nvPr/>
        </p:nvSpPr>
        <p:spPr>
          <a:xfrm>
            <a:off x="7966175" y="4300300"/>
            <a:ext cx="2757300" cy="166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Note that,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Y = f(w,y)</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0" algn="l" rtl="0">
              <a:lnSpc>
                <a:spcPct val="90000"/>
              </a:lnSpc>
              <a:spcBef>
                <a:spcPts val="360"/>
              </a:spcBef>
              <a:spcAft>
                <a:spcPts val="0"/>
              </a:spcAft>
              <a:buClr>
                <a:srgbClr val="000000"/>
              </a:buClr>
              <a:buSzPts val="24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z</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 =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f(w,y)</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g1fc63d35bfb_0_29"/>
          <p:cNvSpPr txBox="1"/>
          <p:nvPr/>
        </p:nvSpPr>
        <p:spPr>
          <a:xfrm>
            <a:off x="874668" y="427642"/>
            <a:ext cx="10608000" cy="8790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(‘11’ Overlapping</a:t>
            </a: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2" name="Google Shape;72;g1fc63d35bfb_0_29"/>
          <p:cNvSpPr txBox="1"/>
          <p:nvPr/>
        </p:nvSpPr>
        <p:spPr>
          <a:xfrm>
            <a:off x="7495325" y="1562075"/>
            <a:ext cx="3699000" cy="22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Steps-&gt;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diagram</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assigned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K-map</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 (Y and z)</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Circuit</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73" name="Google Shape;73;g1fc63d35bfb_0_29"/>
          <p:cNvSpPr txBox="1"/>
          <p:nvPr/>
        </p:nvSpPr>
        <p:spPr>
          <a:xfrm>
            <a:off x="7966175" y="4300300"/>
            <a:ext cx="2757300" cy="1667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Note that,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Y = f(w,y)</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0" algn="l" rtl="0">
              <a:lnSpc>
                <a:spcPct val="90000"/>
              </a:lnSpc>
              <a:spcBef>
                <a:spcPts val="360"/>
              </a:spcBef>
              <a:spcAft>
                <a:spcPts val="0"/>
              </a:spcAft>
              <a:buClr>
                <a:srgbClr val="000000"/>
              </a:buClr>
              <a:buSzPts val="2400"/>
              <a:buFont typeface="Arial" panose="020B0604020202020204"/>
              <a:buNone/>
            </a:pP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z</a:t>
            </a: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 = </a:t>
            </a: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f(w,y)</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aphicFrame>
        <p:nvGraphicFramePr>
          <p:cNvPr id="74" name="Google Shape;74;g1fc63d35bfb_0_29"/>
          <p:cNvGraphicFramePr/>
          <p:nvPr/>
        </p:nvGraphicFramePr>
        <p:xfrm>
          <a:off x="2525000" y="2549225"/>
          <a:ext cx="3000000" cy="3000000"/>
        </p:xfrm>
        <a:graphic>
          <a:graphicData uri="http://schemas.openxmlformats.org/drawingml/2006/table">
            <a:tbl>
              <a:tblPr>
                <a:noFill/>
                <a:tableStyleId>{50B367B7-0E96-4B84-95A2-3E0166C218A6}</a:tableStyleId>
              </a:tblPr>
              <a:tblGrid>
                <a:gridCol w="760550"/>
                <a:gridCol w="753500"/>
              </a:tblGrid>
              <a:tr h="39620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bl>
          </a:graphicData>
        </a:graphic>
      </p:graphicFrame>
      <p:cxnSp>
        <p:nvCxnSpPr>
          <p:cNvPr id="75" name="Google Shape;75;g1fc63d35bfb_0_29"/>
          <p:cNvCxnSpPr/>
          <p:nvPr/>
        </p:nvCxnSpPr>
        <p:spPr>
          <a:xfrm>
            <a:off x="2202875" y="2147450"/>
            <a:ext cx="346200" cy="415800"/>
          </a:xfrm>
          <a:prstGeom prst="straightConnector1">
            <a:avLst/>
          </a:prstGeom>
          <a:noFill/>
          <a:ln w="19050" cap="flat" cmpd="sng">
            <a:solidFill>
              <a:schemeClr val="dk1"/>
            </a:solidFill>
            <a:prstDash val="solid"/>
            <a:round/>
            <a:headEnd type="none" w="sm" len="sm"/>
            <a:tailEnd type="none" w="sm" len="sm"/>
          </a:ln>
        </p:spPr>
      </p:cxnSp>
      <p:sp>
        <p:nvSpPr>
          <p:cNvPr id="76" name="Google Shape;76;g1fc63d35bfb_0_29"/>
          <p:cNvSpPr txBox="1"/>
          <p:nvPr/>
        </p:nvSpPr>
        <p:spPr>
          <a:xfrm>
            <a:off x="1953500" y="2155250"/>
            <a:ext cx="346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a:t>
            </a:r>
            <a:endParaRPr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7" name="Google Shape;77;g1fc63d35bfb_0_29"/>
          <p:cNvSpPr txBox="1"/>
          <p:nvPr/>
        </p:nvSpPr>
        <p:spPr>
          <a:xfrm>
            <a:off x="2410700" y="1878175"/>
            <a:ext cx="346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w</a:t>
            </a:r>
            <a:endParaRPr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8" name="Google Shape;78;g1fc63d35bfb_0_29"/>
          <p:cNvSpPr txBox="1"/>
          <p:nvPr/>
        </p:nvSpPr>
        <p:spPr>
          <a:xfrm>
            <a:off x="2687800" y="2155250"/>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79" name="Google Shape;79;g1fc63d35bfb_0_29"/>
          <p:cNvSpPr txBox="1"/>
          <p:nvPr/>
        </p:nvSpPr>
        <p:spPr>
          <a:xfrm>
            <a:off x="2178800" y="2945425"/>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0" name="Google Shape;80;g1fc63d35bfb_0_29"/>
          <p:cNvSpPr txBox="1"/>
          <p:nvPr/>
        </p:nvSpPr>
        <p:spPr>
          <a:xfrm>
            <a:off x="2178800" y="2563250"/>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1" name="Google Shape;81;g1fc63d35bfb_0_29"/>
          <p:cNvSpPr txBox="1"/>
          <p:nvPr/>
        </p:nvSpPr>
        <p:spPr>
          <a:xfrm>
            <a:off x="3508825" y="2155250"/>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2" name="Google Shape;82;g1fc63d35bfb_0_29"/>
          <p:cNvSpPr txBox="1"/>
          <p:nvPr/>
        </p:nvSpPr>
        <p:spPr>
          <a:xfrm>
            <a:off x="1066825" y="1878175"/>
            <a:ext cx="775800" cy="446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=&gt;</a:t>
            </a:r>
            <a:endParaRPr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3" name="Google Shape;83;g1fc63d35bfb_0_29"/>
          <p:cNvSpPr txBox="1"/>
          <p:nvPr/>
        </p:nvSpPr>
        <p:spPr>
          <a:xfrm>
            <a:off x="4622263" y="2722238"/>
            <a:ext cx="775800" cy="44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 w</a:t>
            </a:r>
            <a:endParaRPr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84" name="Google Shape;84;g1fc63d35bfb_0_29"/>
          <p:cNvGraphicFramePr/>
          <p:nvPr/>
        </p:nvGraphicFramePr>
        <p:xfrm>
          <a:off x="2677400" y="4829600"/>
          <a:ext cx="3000000" cy="3000000"/>
        </p:xfrm>
        <a:graphic>
          <a:graphicData uri="http://schemas.openxmlformats.org/drawingml/2006/table">
            <a:tbl>
              <a:tblPr>
                <a:noFill/>
                <a:tableStyleId>{50B367B7-0E96-4B84-95A2-3E0166C218A6}</a:tableStyleId>
              </a:tblPr>
              <a:tblGrid>
                <a:gridCol w="760550"/>
                <a:gridCol w="753500"/>
              </a:tblGrid>
              <a:tr h="39620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r h="38100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r>
            </a:tbl>
          </a:graphicData>
        </a:graphic>
      </p:graphicFrame>
      <p:cxnSp>
        <p:nvCxnSpPr>
          <p:cNvPr id="85" name="Google Shape;85;g1fc63d35bfb_0_29"/>
          <p:cNvCxnSpPr/>
          <p:nvPr/>
        </p:nvCxnSpPr>
        <p:spPr>
          <a:xfrm>
            <a:off x="2355275" y="4427825"/>
            <a:ext cx="346200" cy="415800"/>
          </a:xfrm>
          <a:prstGeom prst="straightConnector1">
            <a:avLst/>
          </a:prstGeom>
          <a:noFill/>
          <a:ln w="19050" cap="flat" cmpd="sng">
            <a:solidFill>
              <a:schemeClr val="dk1"/>
            </a:solidFill>
            <a:prstDash val="solid"/>
            <a:round/>
            <a:headEnd type="none" w="sm" len="sm"/>
            <a:tailEnd type="none" w="sm" len="sm"/>
          </a:ln>
        </p:spPr>
      </p:cxnSp>
      <p:sp>
        <p:nvSpPr>
          <p:cNvPr id="86" name="Google Shape;86;g1fc63d35bfb_0_29"/>
          <p:cNvSpPr txBox="1"/>
          <p:nvPr/>
        </p:nvSpPr>
        <p:spPr>
          <a:xfrm>
            <a:off x="2105900" y="4435625"/>
            <a:ext cx="346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a:t>
            </a:r>
            <a:endParaRPr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7" name="Google Shape;87;g1fc63d35bfb_0_29"/>
          <p:cNvSpPr txBox="1"/>
          <p:nvPr/>
        </p:nvSpPr>
        <p:spPr>
          <a:xfrm>
            <a:off x="2563100" y="4158550"/>
            <a:ext cx="346200" cy="415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panose="020B0604020202020204"/>
              <a:buNone/>
            </a:pPr>
            <a:r>
              <a:rPr lang="en-US"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w</a:t>
            </a:r>
            <a:endParaRPr sz="15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8" name="Google Shape;88;g1fc63d35bfb_0_29"/>
          <p:cNvSpPr txBox="1"/>
          <p:nvPr/>
        </p:nvSpPr>
        <p:spPr>
          <a:xfrm>
            <a:off x="2840200" y="4435625"/>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9" name="Google Shape;89;g1fc63d35bfb_0_29"/>
          <p:cNvSpPr txBox="1"/>
          <p:nvPr/>
        </p:nvSpPr>
        <p:spPr>
          <a:xfrm>
            <a:off x="2331200" y="5225800"/>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0" name="Google Shape;90;g1fc63d35bfb_0_29"/>
          <p:cNvSpPr txBox="1"/>
          <p:nvPr/>
        </p:nvSpPr>
        <p:spPr>
          <a:xfrm>
            <a:off x="2331200" y="4843625"/>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1" name="Google Shape;91;g1fc63d35bfb_0_29"/>
          <p:cNvSpPr txBox="1"/>
          <p:nvPr/>
        </p:nvSpPr>
        <p:spPr>
          <a:xfrm>
            <a:off x="3661225" y="4435625"/>
            <a:ext cx="346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2" name="Google Shape;92;g1fc63d35bfb_0_29"/>
          <p:cNvSpPr txBox="1"/>
          <p:nvPr/>
        </p:nvSpPr>
        <p:spPr>
          <a:xfrm>
            <a:off x="1219225" y="4158550"/>
            <a:ext cx="775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z</a:t>
            </a:r>
            <a:r>
              <a:rPr lang="en-US"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=&gt;</a:t>
            </a:r>
            <a:endParaRPr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3" name="Google Shape;93;g1fc63d35bfb_0_29"/>
          <p:cNvSpPr txBox="1"/>
          <p:nvPr/>
        </p:nvSpPr>
        <p:spPr>
          <a:xfrm>
            <a:off x="4622263" y="5002600"/>
            <a:ext cx="775800" cy="446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z = wy</a:t>
            </a:r>
            <a:endParaRPr sz="17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97" name="Shape 97"/>
        <p:cNvGrpSpPr/>
        <p:nvPr/>
      </p:nvGrpSpPr>
      <p:grpSpPr>
        <a:xfrm>
          <a:off x="0" y="0"/>
          <a:ext cx="0" cy="0"/>
          <a:chOff x="0" y="0"/>
          <a:chExt cx="0" cy="0"/>
        </a:xfrm>
      </p:grpSpPr>
      <p:sp>
        <p:nvSpPr>
          <p:cNvPr id="98" name="Google Shape;98;g1fc63d35bfb_0_69"/>
          <p:cNvSpPr txBox="1"/>
          <p:nvPr/>
        </p:nvSpPr>
        <p:spPr>
          <a:xfrm>
            <a:off x="874668" y="427642"/>
            <a:ext cx="10608000" cy="8790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chemeClr val="dk1"/>
              </a:buClr>
              <a:buSzPts val="3000"/>
              <a:buFont typeface="Arial" panose="020B0604020202020204"/>
              <a:buNone/>
            </a:pP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Example 2: A Simple Input Pattern (‘11’ Overlapping</a:t>
            </a:r>
            <a:r>
              <a:rPr lang="en-US" sz="23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r>
              <a:rPr lang="en-US" sz="28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Sequence) Detection Circuit (Mealy Type)</a:t>
            </a:r>
            <a:endParaRPr sz="2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99" name="Google Shape;99;g1fc63d35bfb_0_69"/>
          <p:cNvSpPr txBox="1"/>
          <p:nvPr/>
        </p:nvSpPr>
        <p:spPr>
          <a:xfrm>
            <a:off x="7481450" y="2476838"/>
            <a:ext cx="3699000" cy="22395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Steps-&gt;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diagram</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State assigned table</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K-map </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Arial" panose="020B0604020202020204"/>
              <a:buChar char="➢"/>
            </a:pPr>
            <a:r>
              <a:rPr lang="en-US" sz="2400" b="1" i="0" u="none" strike="noStrike" cap="none">
                <a:solidFill>
                  <a:srgbClr val="000000"/>
                </a:solidFill>
                <a:latin typeface="Calibri" panose="020F0502020204030204"/>
                <a:ea typeface="Calibri" panose="020F0502020204030204"/>
                <a:cs typeface="Calibri" panose="020F0502020204030204"/>
                <a:sym typeface="Calibri" panose="020F0502020204030204"/>
              </a:rPr>
              <a:t>Circuit</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pic>
        <p:nvPicPr>
          <p:cNvPr id="100" name="Google Shape;100;g1fc63d35bfb_0_69"/>
          <p:cNvPicPr preferRelativeResize="0"/>
          <p:nvPr/>
        </p:nvPicPr>
        <p:blipFill rotWithShape="1">
          <a:blip r:embed="rId1"/>
          <a:srcRect/>
          <a:stretch>
            <a:fillRect/>
          </a:stretch>
        </p:blipFill>
        <p:spPr>
          <a:xfrm>
            <a:off x="1163775" y="1970026"/>
            <a:ext cx="5637275" cy="3253125"/>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4" name="Shape 104"/>
        <p:cNvGrpSpPr/>
        <p:nvPr/>
      </p:nvGrpSpPr>
      <p:grpSpPr>
        <a:xfrm>
          <a:off x="0" y="0"/>
          <a:ext cx="0" cy="0"/>
          <a:chOff x="0" y="0"/>
          <a:chExt cx="0" cy="0"/>
        </a:xfrm>
      </p:grpSpPr>
      <p:sp>
        <p:nvSpPr>
          <p:cNvPr id="105" name="Google Shape;105;g1fc63d35bfb_0_96"/>
          <p:cNvSpPr txBox="1"/>
          <p:nvPr/>
        </p:nvSpPr>
        <p:spPr>
          <a:xfrm>
            <a:off x="874668" y="427642"/>
            <a:ext cx="10608000" cy="4635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rgbClr val="000000"/>
              </a:buClr>
              <a:buSzPts val="3000"/>
              <a:buFont typeface="Arial" panose="020B0604020202020204"/>
              <a:buNone/>
            </a:pPr>
            <a:r>
              <a:rPr lang="en-US" sz="29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Encoding Schemes (State Assignment) </a:t>
            </a:r>
            <a:endParaRPr sz="29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6" name="Google Shape;106;g1fc63d35bfb_0_96"/>
          <p:cNvSpPr txBox="1"/>
          <p:nvPr/>
        </p:nvSpPr>
        <p:spPr>
          <a:xfrm>
            <a:off x="874675" y="1343900"/>
            <a:ext cx="5526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Consider a state assigned table below:</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07" name="Google Shape;107;g1fc63d35bfb_0_96"/>
          <p:cNvSpPr txBox="1"/>
          <p:nvPr/>
        </p:nvSpPr>
        <p:spPr>
          <a:xfrm>
            <a:off x="1638899" y="2606875"/>
            <a:ext cx="701700" cy="680400"/>
          </a:xfrm>
          <a:prstGeom prst="rect">
            <a:avLst/>
          </a:prstGeom>
          <a:noFill/>
          <a:ln>
            <a:noFill/>
          </a:ln>
        </p:spPr>
        <p:txBody>
          <a:bodyPr spcFirstLastPara="1" wrap="square" lIns="0" tIns="12700" rIns="0" bIns="0" anchor="t" anchorCtr="0">
            <a:spAutoFit/>
          </a:bodyPr>
          <a:lstStyle/>
          <a:p>
            <a:pPr marL="182245" marR="0" lvl="0" indent="-169545" algn="l" rtl="0">
              <a:lnSpc>
                <a:spcPct val="141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Present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8" name="Google Shape;108;g1fc63d35bfb_0_96"/>
          <p:cNvSpPr txBox="1"/>
          <p:nvPr/>
        </p:nvSpPr>
        <p:spPr>
          <a:xfrm>
            <a:off x="2887638" y="2525113"/>
            <a:ext cx="1920900" cy="843900"/>
          </a:xfrm>
          <a:prstGeom prst="rect">
            <a:avLst/>
          </a:prstGeom>
          <a:noFill/>
          <a:ln>
            <a:noFill/>
          </a:ln>
        </p:spPr>
        <p:txBody>
          <a:bodyPr spcFirstLastPara="1" wrap="square" lIns="0" tIns="12700" rIns="0" bIns="0" anchor="t" anchorCtr="0">
            <a:spAutoFit/>
          </a:bodyPr>
          <a:lstStyle/>
          <a:p>
            <a:pPr marL="368300"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Next state</a:t>
            </a:r>
            <a:endParaRPr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68300" marR="0" lvl="0" indent="0" algn="l" rtl="0">
              <a:lnSpc>
                <a:spcPct val="100000"/>
              </a:lnSpc>
              <a:spcBef>
                <a:spcPts val="0"/>
              </a:spcBef>
              <a:spcAft>
                <a:spcPts val="0"/>
              </a:spcAft>
              <a:buClr>
                <a:srgbClr val="000000"/>
              </a:buClr>
              <a:buSzPts val="1800"/>
              <a:buFont typeface="Times New Roman" panose="02020603050405020304"/>
              <a:buNone/>
            </a:pP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w=0              w=1</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09" name="Google Shape;109;g1fc63d35bfb_0_96"/>
          <p:cNvGrpSpPr/>
          <p:nvPr/>
        </p:nvGrpSpPr>
        <p:grpSpPr>
          <a:xfrm>
            <a:off x="1456429" y="2375129"/>
            <a:ext cx="4783295" cy="3317972"/>
            <a:chOff x="4013592" y="1676104"/>
            <a:chExt cx="4783295" cy="3317972"/>
          </a:xfrm>
        </p:grpSpPr>
        <p:sp>
          <p:nvSpPr>
            <p:cNvPr id="110" name="Google Shape;110;g1fc63d35bfb_0_96"/>
            <p:cNvSpPr/>
            <p:nvPr/>
          </p:nvSpPr>
          <p:spPr>
            <a:xfrm>
              <a:off x="4013592" y="1676104"/>
              <a:ext cx="4773295" cy="27939"/>
            </a:xfrm>
            <a:custGeom>
              <a:avLst/>
              <a:gdLst/>
              <a:ahLst/>
              <a:cxnLst/>
              <a:rect l="l" t="t" r="r" b="b"/>
              <a:pathLst>
                <a:path w="4773295" h="27939" extrusionOk="0">
                  <a:moveTo>
                    <a:pt x="4773168" y="0"/>
                  </a:moveTo>
                  <a:lnTo>
                    <a:pt x="4764392" y="0"/>
                  </a:lnTo>
                  <a:lnTo>
                    <a:pt x="4764392" y="6350"/>
                  </a:lnTo>
                  <a:lnTo>
                    <a:pt x="4764392" y="9512"/>
                  </a:lnTo>
                  <a:lnTo>
                    <a:pt x="4763770" y="8890"/>
                  </a:lnTo>
                  <a:lnTo>
                    <a:pt x="4763770" y="17145"/>
                  </a:lnTo>
                  <a:lnTo>
                    <a:pt x="4763770" y="21590"/>
                  </a:lnTo>
                  <a:lnTo>
                    <a:pt x="9385" y="21590"/>
                  </a:lnTo>
                  <a:lnTo>
                    <a:pt x="9385" y="17132"/>
                  </a:lnTo>
                  <a:lnTo>
                    <a:pt x="12192" y="21336"/>
                  </a:lnTo>
                  <a:lnTo>
                    <a:pt x="4760976" y="21336"/>
                  </a:lnTo>
                  <a:lnTo>
                    <a:pt x="4763770" y="17145"/>
                  </a:lnTo>
                  <a:lnTo>
                    <a:pt x="4763770" y="8890"/>
                  </a:lnTo>
                  <a:lnTo>
                    <a:pt x="4761230" y="6350"/>
                  </a:lnTo>
                  <a:lnTo>
                    <a:pt x="4764392" y="6350"/>
                  </a:lnTo>
                  <a:lnTo>
                    <a:pt x="4764392" y="0"/>
                  </a:lnTo>
                  <a:lnTo>
                    <a:pt x="11938" y="0"/>
                  </a:lnTo>
                  <a:lnTo>
                    <a:pt x="11938" y="6350"/>
                  </a:lnTo>
                  <a:lnTo>
                    <a:pt x="8763" y="9525"/>
                  </a:lnTo>
                  <a:lnTo>
                    <a:pt x="8763" y="6350"/>
                  </a:lnTo>
                  <a:lnTo>
                    <a:pt x="11938" y="6350"/>
                  </a:lnTo>
                  <a:lnTo>
                    <a:pt x="11938" y="0"/>
                  </a:lnTo>
                  <a:lnTo>
                    <a:pt x="0" y="0"/>
                  </a:lnTo>
                  <a:lnTo>
                    <a:pt x="0" y="6350"/>
                  </a:lnTo>
                  <a:lnTo>
                    <a:pt x="0" y="12700"/>
                  </a:lnTo>
                  <a:lnTo>
                    <a:pt x="0" y="21590"/>
                  </a:lnTo>
                  <a:lnTo>
                    <a:pt x="0" y="27940"/>
                  </a:lnTo>
                  <a:lnTo>
                    <a:pt x="4773168" y="27940"/>
                  </a:lnTo>
                  <a:lnTo>
                    <a:pt x="4773168" y="21590"/>
                  </a:lnTo>
                  <a:lnTo>
                    <a:pt x="4773168" y="12700"/>
                  </a:lnTo>
                  <a:lnTo>
                    <a:pt x="4773168" y="6350"/>
                  </a:lnTo>
                  <a:lnTo>
                    <a:pt x="477316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1" name="Google Shape;111;g1fc63d35bfb_0_96"/>
            <p:cNvSpPr/>
            <p:nvPr/>
          </p:nvSpPr>
          <p:spPr>
            <a:xfrm>
              <a:off x="4019689" y="1682203"/>
              <a:ext cx="15239" cy="563880"/>
            </a:xfrm>
            <a:custGeom>
              <a:avLst/>
              <a:gdLst/>
              <a:ahLst/>
              <a:cxnLst/>
              <a:rect l="l" t="t" r="r" b="b"/>
              <a:pathLst>
                <a:path w="15239" h="563880" extrusionOk="0">
                  <a:moveTo>
                    <a:pt x="15239" y="0"/>
                  </a:moveTo>
                  <a:lnTo>
                    <a:pt x="0" y="0"/>
                  </a:lnTo>
                  <a:lnTo>
                    <a:pt x="0" y="563879"/>
                  </a:lnTo>
                  <a:lnTo>
                    <a:pt x="15239" y="56387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2" name="Google Shape;112;g1fc63d35bfb_0_96"/>
            <p:cNvSpPr/>
            <p:nvPr/>
          </p:nvSpPr>
          <p:spPr>
            <a:xfrm>
              <a:off x="4013592" y="1676105"/>
              <a:ext cx="27939" cy="576580"/>
            </a:xfrm>
            <a:custGeom>
              <a:avLst/>
              <a:gdLst/>
              <a:ahLst/>
              <a:cxnLst/>
              <a:rect l="l" t="t" r="r" b="b"/>
              <a:pathLst>
                <a:path w="27939" h="576580" extrusionOk="0">
                  <a:moveTo>
                    <a:pt x="27431" y="0"/>
                  </a:moveTo>
                  <a:lnTo>
                    <a:pt x="0" y="0"/>
                  </a:lnTo>
                  <a:lnTo>
                    <a:pt x="0" y="576072"/>
                  </a:lnTo>
                  <a:lnTo>
                    <a:pt x="27431" y="576072"/>
                  </a:lnTo>
                  <a:lnTo>
                    <a:pt x="27431" y="569976"/>
                  </a:lnTo>
                  <a:lnTo>
                    <a:pt x="12191" y="569976"/>
                  </a:lnTo>
                  <a:lnTo>
                    <a:pt x="6095" y="563879"/>
                  </a:lnTo>
                  <a:lnTo>
                    <a:pt x="12191" y="563879"/>
                  </a:lnTo>
                  <a:lnTo>
                    <a:pt x="12191" y="12191"/>
                  </a:lnTo>
                  <a:lnTo>
                    <a:pt x="6095" y="12191"/>
                  </a:lnTo>
                  <a:lnTo>
                    <a:pt x="12191" y="6095"/>
                  </a:lnTo>
                  <a:lnTo>
                    <a:pt x="27431" y="6095"/>
                  </a:lnTo>
                  <a:lnTo>
                    <a:pt x="27431" y="0"/>
                  </a:lnTo>
                  <a:close/>
                </a:path>
                <a:path w="27939" h="576580" extrusionOk="0">
                  <a:moveTo>
                    <a:pt x="12191" y="563879"/>
                  </a:moveTo>
                  <a:lnTo>
                    <a:pt x="6095" y="563879"/>
                  </a:lnTo>
                  <a:lnTo>
                    <a:pt x="12191" y="569976"/>
                  </a:lnTo>
                  <a:lnTo>
                    <a:pt x="12191" y="563879"/>
                  </a:lnTo>
                  <a:close/>
                </a:path>
                <a:path w="27939" h="576580" extrusionOk="0">
                  <a:moveTo>
                    <a:pt x="15239" y="563879"/>
                  </a:moveTo>
                  <a:lnTo>
                    <a:pt x="12191" y="563879"/>
                  </a:lnTo>
                  <a:lnTo>
                    <a:pt x="12191" y="569976"/>
                  </a:lnTo>
                  <a:lnTo>
                    <a:pt x="15239" y="569976"/>
                  </a:lnTo>
                  <a:lnTo>
                    <a:pt x="15239" y="563879"/>
                  </a:lnTo>
                  <a:close/>
                </a:path>
                <a:path w="27939" h="576580" extrusionOk="0">
                  <a:moveTo>
                    <a:pt x="15239" y="6095"/>
                  </a:moveTo>
                  <a:lnTo>
                    <a:pt x="15239" y="569976"/>
                  </a:lnTo>
                  <a:lnTo>
                    <a:pt x="21335" y="563879"/>
                  </a:lnTo>
                  <a:lnTo>
                    <a:pt x="27431" y="563879"/>
                  </a:lnTo>
                  <a:lnTo>
                    <a:pt x="27431" y="12191"/>
                  </a:lnTo>
                  <a:lnTo>
                    <a:pt x="21335" y="12191"/>
                  </a:lnTo>
                  <a:lnTo>
                    <a:pt x="15239" y="6095"/>
                  </a:lnTo>
                  <a:close/>
                </a:path>
                <a:path w="27939" h="576580" extrusionOk="0">
                  <a:moveTo>
                    <a:pt x="27431" y="563879"/>
                  </a:moveTo>
                  <a:lnTo>
                    <a:pt x="21335" y="563879"/>
                  </a:lnTo>
                  <a:lnTo>
                    <a:pt x="15239" y="569976"/>
                  </a:lnTo>
                  <a:lnTo>
                    <a:pt x="27431" y="569976"/>
                  </a:lnTo>
                  <a:lnTo>
                    <a:pt x="27431" y="563879"/>
                  </a:lnTo>
                  <a:close/>
                </a:path>
                <a:path w="27939" h="576580" extrusionOk="0">
                  <a:moveTo>
                    <a:pt x="12191" y="6095"/>
                  </a:moveTo>
                  <a:lnTo>
                    <a:pt x="6095" y="12191"/>
                  </a:lnTo>
                  <a:lnTo>
                    <a:pt x="12191" y="12191"/>
                  </a:lnTo>
                  <a:lnTo>
                    <a:pt x="12191" y="6095"/>
                  </a:lnTo>
                  <a:close/>
                </a:path>
                <a:path w="27939" h="576580" extrusionOk="0">
                  <a:moveTo>
                    <a:pt x="15239" y="6095"/>
                  </a:moveTo>
                  <a:lnTo>
                    <a:pt x="12191" y="6095"/>
                  </a:lnTo>
                  <a:lnTo>
                    <a:pt x="12191" y="12191"/>
                  </a:lnTo>
                  <a:lnTo>
                    <a:pt x="15239" y="12191"/>
                  </a:lnTo>
                  <a:lnTo>
                    <a:pt x="15239" y="6095"/>
                  </a:lnTo>
                  <a:close/>
                </a:path>
                <a:path w="27939" h="576580"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3" name="Google Shape;113;g1fc63d35bfb_0_96"/>
            <p:cNvSpPr/>
            <p:nvPr/>
          </p:nvSpPr>
          <p:spPr>
            <a:xfrm>
              <a:off x="5269494" y="1682203"/>
              <a:ext cx="12700" cy="563880"/>
            </a:xfrm>
            <a:custGeom>
              <a:avLst/>
              <a:gdLst/>
              <a:ahLst/>
              <a:cxnLst/>
              <a:rect l="l" t="t" r="r" b="b"/>
              <a:pathLst>
                <a:path w="12700" h="563880" extrusionOk="0">
                  <a:moveTo>
                    <a:pt x="12191" y="0"/>
                  </a:moveTo>
                  <a:lnTo>
                    <a:pt x="0" y="0"/>
                  </a:lnTo>
                  <a:lnTo>
                    <a:pt x="0" y="563879"/>
                  </a:lnTo>
                  <a:lnTo>
                    <a:pt x="12191" y="56387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4" name="Google Shape;114;g1fc63d35bfb_0_96"/>
            <p:cNvSpPr/>
            <p:nvPr/>
          </p:nvSpPr>
          <p:spPr>
            <a:xfrm>
              <a:off x="5263397" y="1676105"/>
              <a:ext cx="24764" cy="576580"/>
            </a:xfrm>
            <a:custGeom>
              <a:avLst/>
              <a:gdLst/>
              <a:ahLst/>
              <a:cxnLst/>
              <a:rect l="l" t="t" r="r" b="b"/>
              <a:pathLst>
                <a:path w="24764" h="576580" extrusionOk="0">
                  <a:moveTo>
                    <a:pt x="24384" y="0"/>
                  </a:moveTo>
                  <a:lnTo>
                    <a:pt x="0" y="0"/>
                  </a:lnTo>
                  <a:lnTo>
                    <a:pt x="0" y="576072"/>
                  </a:lnTo>
                  <a:lnTo>
                    <a:pt x="24384" y="576072"/>
                  </a:lnTo>
                  <a:lnTo>
                    <a:pt x="24384" y="569976"/>
                  </a:lnTo>
                  <a:lnTo>
                    <a:pt x="12192" y="569976"/>
                  </a:lnTo>
                  <a:lnTo>
                    <a:pt x="6096" y="563879"/>
                  </a:lnTo>
                  <a:lnTo>
                    <a:pt x="12192" y="563879"/>
                  </a:lnTo>
                  <a:lnTo>
                    <a:pt x="12192" y="12191"/>
                  </a:lnTo>
                  <a:lnTo>
                    <a:pt x="6096" y="12191"/>
                  </a:lnTo>
                  <a:lnTo>
                    <a:pt x="12192" y="6095"/>
                  </a:lnTo>
                  <a:lnTo>
                    <a:pt x="24384" y="6095"/>
                  </a:lnTo>
                  <a:lnTo>
                    <a:pt x="24384" y="0"/>
                  </a:lnTo>
                  <a:close/>
                </a:path>
                <a:path w="24764" h="576580" extrusionOk="0">
                  <a:moveTo>
                    <a:pt x="12192" y="563879"/>
                  </a:moveTo>
                  <a:lnTo>
                    <a:pt x="6096" y="563879"/>
                  </a:lnTo>
                  <a:lnTo>
                    <a:pt x="12192" y="569976"/>
                  </a:lnTo>
                  <a:lnTo>
                    <a:pt x="12192" y="563879"/>
                  </a:lnTo>
                  <a:close/>
                </a:path>
                <a:path w="24764" h="576580" extrusionOk="0">
                  <a:moveTo>
                    <a:pt x="12192" y="6095"/>
                  </a:moveTo>
                  <a:lnTo>
                    <a:pt x="12192" y="569976"/>
                  </a:lnTo>
                  <a:lnTo>
                    <a:pt x="18287" y="563879"/>
                  </a:lnTo>
                  <a:lnTo>
                    <a:pt x="24384" y="563879"/>
                  </a:lnTo>
                  <a:lnTo>
                    <a:pt x="24384" y="12191"/>
                  </a:lnTo>
                  <a:lnTo>
                    <a:pt x="18287" y="12191"/>
                  </a:lnTo>
                  <a:lnTo>
                    <a:pt x="12192" y="6095"/>
                  </a:lnTo>
                  <a:close/>
                </a:path>
                <a:path w="24764" h="576580" extrusionOk="0">
                  <a:moveTo>
                    <a:pt x="24384" y="563879"/>
                  </a:moveTo>
                  <a:lnTo>
                    <a:pt x="18287" y="563879"/>
                  </a:lnTo>
                  <a:lnTo>
                    <a:pt x="12192" y="569976"/>
                  </a:lnTo>
                  <a:lnTo>
                    <a:pt x="24384" y="569976"/>
                  </a:lnTo>
                  <a:lnTo>
                    <a:pt x="24384" y="563879"/>
                  </a:lnTo>
                  <a:close/>
                </a:path>
                <a:path w="24764" h="576580" extrusionOk="0">
                  <a:moveTo>
                    <a:pt x="12192" y="6095"/>
                  </a:moveTo>
                  <a:lnTo>
                    <a:pt x="6096" y="12191"/>
                  </a:lnTo>
                  <a:lnTo>
                    <a:pt x="12192" y="12191"/>
                  </a:lnTo>
                  <a:lnTo>
                    <a:pt x="12192" y="6095"/>
                  </a:lnTo>
                  <a:close/>
                </a:path>
                <a:path w="24764" h="576580" extrusionOk="0">
                  <a:moveTo>
                    <a:pt x="24384" y="6095"/>
                  </a:moveTo>
                  <a:lnTo>
                    <a:pt x="12192" y="6095"/>
                  </a:lnTo>
                  <a:lnTo>
                    <a:pt x="18287" y="12191"/>
                  </a:lnTo>
                  <a:lnTo>
                    <a:pt x="24384" y="12191"/>
                  </a:lnTo>
                  <a:lnTo>
                    <a:pt x="24384"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5" name="Google Shape;115;g1fc63d35bfb_0_96"/>
            <p:cNvSpPr/>
            <p:nvPr/>
          </p:nvSpPr>
          <p:spPr>
            <a:xfrm>
              <a:off x="7586205" y="1682203"/>
              <a:ext cx="15239" cy="563880"/>
            </a:xfrm>
            <a:custGeom>
              <a:avLst/>
              <a:gdLst/>
              <a:ahLst/>
              <a:cxnLst/>
              <a:rect l="l" t="t" r="r" b="b"/>
              <a:pathLst>
                <a:path w="15239" h="563880" extrusionOk="0">
                  <a:moveTo>
                    <a:pt x="15239" y="0"/>
                  </a:moveTo>
                  <a:lnTo>
                    <a:pt x="0" y="0"/>
                  </a:lnTo>
                  <a:lnTo>
                    <a:pt x="0" y="563879"/>
                  </a:lnTo>
                  <a:lnTo>
                    <a:pt x="15239" y="56387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6" name="Google Shape;116;g1fc63d35bfb_0_96"/>
            <p:cNvSpPr/>
            <p:nvPr/>
          </p:nvSpPr>
          <p:spPr>
            <a:xfrm>
              <a:off x="7580108" y="1676105"/>
              <a:ext cx="27939" cy="576580"/>
            </a:xfrm>
            <a:custGeom>
              <a:avLst/>
              <a:gdLst/>
              <a:ahLst/>
              <a:cxnLst/>
              <a:rect l="l" t="t" r="r" b="b"/>
              <a:pathLst>
                <a:path w="27939" h="576580" extrusionOk="0">
                  <a:moveTo>
                    <a:pt x="27431" y="0"/>
                  </a:moveTo>
                  <a:lnTo>
                    <a:pt x="0" y="0"/>
                  </a:lnTo>
                  <a:lnTo>
                    <a:pt x="0" y="576072"/>
                  </a:lnTo>
                  <a:lnTo>
                    <a:pt x="27431" y="576072"/>
                  </a:lnTo>
                  <a:lnTo>
                    <a:pt x="27431" y="569976"/>
                  </a:lnTo>
                  <a:lnTo>
                    <a:pt x="12191" y="569976"/>
                  </a:lnTo>
                  <a:lnTo>
                    <a:pt x="6095" y="563879"/>
                  </a:lnTo>
                  <a:lnTo>
                    <a:pt x="12191" y="563879"/>
                  </a:lnTo>
                  <a:lnTo>
                    <a:pt x="12191" y="12191"/>
                  </a:lnTo>
                  <a:lnTo>
                    <a:pt x="6095" y="12191"/>
                  </a:lnTo>
                  <a:lnTo>
                    <a:pt x="12191" y="6095"/>
                  </a:lnTo>
                  <a:lnTo>
                    <a:pt x="27431" y="6095"/>
                  </a:lnTo>
                  <a:lnTo>
                    <a:pt x="27431" y="0"/>
                  </a:lnTo>
                  <a:close/>
                </a:path>
                <a:path w="27939" h="576580" extrusionOk="0">
                  <a:moveTo>
                    <a:pt x="12191" y="563879"/>
                  </a:moveTo>
                  <a:lnTo>
                    <a:pt x="6095" y="563879"/>
                  </a:lnTo>
                  <a:lnTo>
                    <a:pt x="12191" y="569976"/>
                  </a:lnTo>
                  <a:lnTo>
                    <a:pt x="12191" y="563879"/>
                  </a:lnTo>
                  <a:close/>
                </a:path>
                <a:path w="27939" h="576580" extrusionOk="0">
                  <a:moveTo>
                    <a:pt x="15239" y="563879"/>
                  </a:moveTo>
                  <a:lnTo>
                    <a:pt x="12191" y="563879"/>
                  </a:lnTo>
                  <a:lnTo>
                    <a:pt x="12191" y="569976"/>
                  </a:lnTo>
                  <a:lnTo>
                    <a:pt x="15239" y="569976"/>
                  </a:lnTo>
                  <a:lnTo>
                    <a:pt x="15239" y="563879"/>
                  </a:lnTo>
                  <a:close/>
                </a:path>
                <a:path w="27939" h="576580" extrusionOk="0">
                  <a:moveTo>
                    <a:pt x="15239" y="6095"/>
                  </a:moveTo>
                  <a:lnTo>
                    <a:pt x="15239" y="569976"/>
                  </a:lnTo>
                  <a:lnTo>
                    <a:pt x="21335" y="563879"/>
                  </a:lnTo>
                  <a:lnTo>
                    <a:pt x="27431" y="563879"/>
                  </a:lnTo>
                  <a:lnTo>
                    <a:pt x="27431" y="12191"/>
                  </a:lnTo>
                  <a:lnTo>
                    <a:pt x="21335" y="12191"/>
                  </a:lnTo>
                  <a:lnTo>
                    <a:pt x="15239" y="6095"/>
                  </a:lnTo>
                  <a:close/>
                </a:path>
                <a:path w="27939" h="576580" extrusionOk="0">
                  <a:moveTo>
                    <a:pt x="27431" y="563879"/>
                  </a:moveTo>
                  <a:lnTo>
                    <a:pt x="21335" y="563879"/>
                  </a:lnTo>
                  <a:lnTo>
                    <a:pt x="15239" y="569976"/>
                  </a:lnTo>
                  <a:lnTo>
                    <a:pt x="27431" y="569976"/>
                  </a:lnTo>
                  <a:lnTo>
                    <a:pt x="27431" y="563879"/>
                  </a:lnTo>
                  <a:close/>
                </a:path>
                <a:path w="27939" h="576580" extrusionOk="0">
                  <a:moveTo>
                    <a:pt x="12191" y="6095"/>
                  </a:moveTo>
                  <a:lnTo>
                    <a:pt x="6095" y="12191"/>
                  </a:lnTo>
                  <a:lnTo>
                    <a:pt x="12191" y="12191"/>
                  </a:lnTo>
                  <a:lnTo>
                    <a:pt x="12191" y="6095"/>
                  </a:lnTo>
                  <a:close/>
                </a:path>
                <a:path w="27939" h="576580" extrusionOk="0">
                  <a:moveTo>
                    <a:pt x="15239" y="6095"/>
                  </a:moveTo>
                  <a:lnTo>
                    <a:pt x="12191" y="6095"/>
                  </a:lnTo>
                  <a:lnTo>
                    <a:pt x="12191" y="12191"/>
                  </a:lnTo>
                  <a:lnTo>
                    <a:pt x="15239" y="12191"/>
                  </a:lnTo>
                  <a:lnTo>
                    <a:pt x="15239" y="6095"/>
                  </a:lnTo>
                  <a:close/>
                </a:path>
                <a:path w="27939" h="576580"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7" name="Google Shape;117;g1fc63d35bfb_0_96"/>
            <p:cNvSpPr/>
            <p:nvPr/>
          </p:nvSpPr>
          <p:spPr>
            <a:xfrm>
              <a:off x="8775044" y="1682203"/>
              <a:ext cx="15240" cy="563880"/>
            </a:xfrm>
            <a:custGeom>
              <a:avLst/>
              <a:gdLst/>
              <a:ahLst/>
              <a:cxnLst/>
              <a:rect l="l" t="t" r="r" b="b"/>
              <a:pathLst>
                <a:path w="15240" h="563880" extrusionOk="0">
                  <a:moveTo>
                    <a:pt x="15240" y="0"/>
                  </a:moveTo>
                  <a:lnTo>
                    <a:pt x="0" y="0"/>
                  </a:lnTo>
                  <a:lnTo>
                    <a:pt x="0" y="563879"/>
                  </a:lnTo>
                  <a:lnTo>
                    <a:pt x="15240" y="56387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8" name="Google Shape;118;g1fc63d35bfb_0_96"/>
            <p:cNvSpPr/>
            <p:nvPr/>
          </p:nvSpPr>
          <p:spPr>
            <a:xfrm>
              <a:off x="5293880" y="1676104"/>
              <a:ext cx="3502659" cy="607060"/>
            </a:xfrm>
            <a:custGeom>
              <a:avLst/>
              <a:gdLst/>
              <a:ahLst/>
              <a:cxnLst/>
              <a:rect l="l" t="t" r="r" b="b"/>
              <a:pathLst>
                <a:path w="3502659" h="607060" extrusionOk="0">
                  <a:moveTo>
                    <a:pt x="2310384" y="579120"/>
                  </a:moveTo>
                  <a:lnTo>
                    <a:pt x="2298192" y="579120"/>
                  </a:lnTo>
                  <a:lnTo>
                    <a:pt x="2298192" y="591312"/>
                  </a:lnTo>
                  <a:lnTo>
                    <a:pt x="2298192" y="594360"/>
                  </a:lnTo>
                  <a:lnTo>
                    <a:pt x="12192" y="594360"/>
                  </a:lnTo>
                  <a:lnTo>
                    <a:pt x="12192" y="591312"/>
                  </a:lnTo>
                  <a:lnTo>
                    <a:pt x="2298192" y="591312"/>
                  </a:lnTo>
                  <a:lnTo>
                    <a:pt x="2298192" y="579120"/>
                  </a:lnTo>
                  <a:lnTo>
                    <a:pt x="0" y="579120"/>
                  </a:lnTo>
                  <a:lnTo>
                    <a:pt x="0" y="606552"/>
                  </a:lnTo>
                  <a:lnTo>
                    <a:pt x="2310384" y="606552"/>
                  </a:lnTo>
                  <a:lnTo>
                    <a:pt x="2310384" y="600456"/>
                  </a:lnTo>
                  <a:lnTo>
                    <a:pt x="2310384" y="594360"/>
                  </a:lnTo>
                  <a:lnTo>
                    <a:pt x="2310384" y="591312"/>
                  </a:lnTo>
                  <a:lnTo>
                    <a:pt x="2310384" y="585216"/>
                  </a:lnTo>
                  <a:lnTo>
                    <a:pt x="2310384" y="579120"/>
                  </a:lnTo>
                  <a:close/>
                </a:path>
                <a:path w="3502659" h="607060" extrusionOk="0">
                  <a:moveTo>
                    <a:pt x="3502152" y="0"/>
                  </a:moveTo>
                  <a:lnTo>
                    <a:pt x="3489960" y="0"/>
                  </a:lnTo>
                  <a:lnTo>
                    <a:pt x="3489960" y="12192"/>
                  </a:lnTo>
                  <a:lnTo>
                    <a:pt x="3489960" y="563880"/>
                  </a:lnTo>
                  <a:lnTo>
                    <a:pt x="3486912" y="563880"/>
                  </a:lnTo>
                  <a:lnTo>
                    <a:pt x="3486912" y="12192"/>
                  </a:lnTo>
                  <a:lnTo>
                    <a:pt x="3489960" y="12192"/>
                  </a:lnTo>
                  <a:lnTo>
                    <a:pt x="3489960" y="0"/>
                  </a:lnTo>
                  <a:lnTo>
                    <a:pt x="3474720" y="0"/>
                  </a:lnTo>
                  <a:lnTo>
                    <a:pt x="3474720" y="576072"/>
                  </a:lnTo>
                  <a:lnTo>
                    <a:pt x="3502152" y="576072"/>
                  </a:lnTo>
                  <a:lnTo>
                    <a:pt x="3502152" y="569976"/>
                  </a:lnTo>
                  <a:lnTo>
                    <a:pt x="3502152" y="563880"/>
                  </a:lnTo>
                  <a:lnTo>
                    <a:pt x="3502152" y="12192"/>
                  </a:lnTo>
                  <a:lnTo>
                    <a:pt x="3502152" y="6096"/>
                  </a:lnTo>
                  <a:lnTo>
                    <a:pt x="350215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19" name="Google Shape;119;g1fc63d35bfb_0_96"/>
            <p:cNvSpPr/>
            <p:nvPr/>
          </p:nvSpPr>
          <p:spPr>
            <a:xfrm>
              <a:off x="4019689" y="2246252"/>
              <a:ext cx="15239" cy="546100"/>
            </a:xfrm>
            <a:custGeom>
              <a:avLst/>
              <a:gdLst/>
              <a:ahLst/>
              <a:cxnLst/>
              <a:rect l="l" t="t" r="r" b="b"/>
              <a:pathLst>
                <a:path w="15239" h="546100" extrusionOk="0">
                  <a:moveTo>
                    <a:pt x="15239" y="0"/>
                  </a:moveTo>
                  <a:lnTo>
                    <a:pt x="0" y="0"/>
                  </a:lnTo>
                  <a:lnTo>
                    <a:pt x="0" y="545591"/>
                  </a:lnTo>
                  <a:lnTo>
                    <a:pt x="15239" y="545591"/>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0" name="Google Shape;120;g1fc63d35bfb_0_96"/>
            <p:cNvSpPr/>
            <p:nvPr/>
          </p:nvSpPr>
          <p:spPr>
            <a:xfrm>
              <a:off x="4013592" y="2240155"/>
              <a:ext cx="27939" cy="558164"/>
            </a:xfrm>
            <a:custGeom>
              <a:avLst/>
              <a:gdLst/>
              <a:ahLst/>
              <a:cxnLst/>
              <a:rect l="l" t="t" r="r" b="b"/>
              <a:pathLst>
                <a:path w="27939" h="558164" extrusionOk="0">
                  <a:moveTo>
                    <a:pt x="27431" y="0"/>
                  </a:moveTo>
                  <a:lnTo>
                    <a:pt x="0" y="0"/>
                  </a:lnTo>
                  <a:lnTo>
                    <a:pt x="0" y="557784"/>
                  </a:lnTo>
                  <a:lnTo>
                    <a:pt x="27431" y="557784"/>
                  </a:lnTo>
                  <a:lnTo>
                    <a:pt x="27431" y="551688"/>
                  </a:lnTo>
                  <a:lnTo>
                    <a:pt x="12191" y="551688"/>
                  </a:lnTo>
                  <a:lnTo>
                    <a:pt x="6095" y="545592"/>
                  </a:lnTo>
                  <a:lnTo>
                    <a:pt x="12191" y="545592"/>
                  </a:lnTo>
                  <a:lnTo>
                    <a:pt x="12191" y="12192"/>
                  </a:lnTo>
                  <a:lnTo>
                    <a:pt x="6095" y="12192"/>
                  </a:lnTo>
                  <a:lnTo>
                    <a:pt x="12191" y="6096"/>
                  </a:lnTo>
                  <a:lnTo>
                    <a:pt x="27431" y="6096"/>
                  </a:lnTo>
                  <a:lnTo>
                    <a:pt x="27431" y="0"/>
                  </a:lnTo>
                  <a:close/>
                </a:path>
                <a:path w="27939" h="558164" extrusionOk="0">
                  <a:moveTo>
                    <a:pt x="12191" y="545592"/>
                  </a:moveTo>
                  <a:lnTo>
                    <a:pt x="6095" y="545592"/>
                  </a:lnTo>
                  <a:lnTo>
                    <a:pt x="12191" y="551688"/>
                  </a:lnTo>
                  <a:lnTo>
                    <a:pt x="12191" y="545592"/>
                  </a:lnTo>
                  <a:close/>
                </a:path>
                <a:path w="27939" h="558164" extrusionOk="0">
                  <a:moveTo>
                    <a:pt x="15239" y="545592"/>
                  </a:moveTo>
                  <a:lnTo>
                    <a:pt x="12191" y="545592"/>
                  </a:lnTo>
                  <a:lnTo>
                    <a:pt x="12191" y="551688"/>
                  </a:lnTo>
                  <a:lnTo>
                    <a:pt x="15239" y="551688"/>
                  </a:lnTo>
                  <a:lnTo>
                    <a:pt x="15239" y="545592"/>
                  </a:lnTo>
                  <a:close/>
                </a:path>
                <a:path w="27939" h="558164" extrusionOk="0">
                  <a:moveTo>
                    <a:pt x="15239" y="6096"/>
                  </a:moveTo>
                  <a:lnTo>
                    <a:pt x="15239" y="551688"/>
                  </a:lnTo>
                  <a:lnTo>
                    <a:pt x="21335" y="545592"/>
                  </a:lnTo>
                  <a:lnTo>
                    <a:pt x="27431" y="545592"/>
                  </a:lnTo>
                  <a:lnTo>
                    <a:pt x="27431" y="12192"/>
                  </a:lnTo>
                  <a:lnTo>
                    <a:pt x="21335" y="12192"/>
                  </a:lnTo>
                  <a:lnTo>
                    <a:pt x="15239" y="6096"/>
                  </a:lnTo>
                  <a:close/>
                </a:path>
                <a:path w="27939" h="558164" extrusionOk="0">
                  <a:moveTo>
                    <a:pt x="27431" y="545592"/>
                  </a:moveTo>
                  <a:lnTo>
                    <a:pt x="21335" y="545592"/>
                  </a:lnTo>
                  <a:lnTo>
                    <a:pt x="15239" y="551688"/>
                  </a:lnTo>
                  <a:lnTo>
                    <a:pt x="27431" y="551688"/>
                  </a:lnTo>
                  <a:lnTo>
                    <a:pt x="27431" y="545592"/>
                  </a:lnTo>
                  <a:close/>
                </a:path>
                <a:path w="27939" h="558164" extrusionOk="0">
                  <a:moveTo>
                    <a:pt x="12191" y="6096"/>
                  </a:moveTo>
                  <a:lnTo>
                    <a:pt x="6095" y="12192"/>
                  </a:lnTo>
                  <a:lnTo>
                    <a:pt x="12191" y="12192"/>
                  </a:lnTo>
                  <a:lnTo>
                    <a:pt x="12191" y="6096"/>
                  </a:lnTo>
                  <a:close/>
                </a:path>
                <a:path w="27939" h="558164" extrusionOk="0">
                  <a:moveTo>
                    <a:pt x="15239" y="6096"/>
                  </a:moveTo>
                  <a:lnTo>
                    <a:pt x="12191" y="6096"/>
                  </a:lnTo>
                  <a:lnTo>
                    <a:pt x="12191" y="12192"/>
                  </a:lnTo>
                  <a:lnTo>
                    <a:pt x="15239" y="12192"/>
                  </a:lnTo>
                  <a:lnTo>
                    <a:pt x="15239" y="6096"/>
                  </a:lnTo>
                  <a:close/>
                </a:path>
                <a:path w="27939" h="558164"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1" name="Google Shape;121;g1fc63d35bfb_0_96"/>
            <p:cNvSpPr/>
            <p:nvPr/>
          </p:nvSpPr>
          <p:spPr>
            <a:xfrm>
              <a:off x="5269494" y="2246252"/>
              <a:ext cx="12700" cy="546100"/>
            </a:xfrm>
            <a:custGeom>
              <a:avLst/>
              <a:gdLst/>
              <a:ahLst/>
              <a:cxnLst/>
              <a:rect l="l" t="t" r="r" b="b"/>
              <a:pathLst>
                <a:path w="12700" h="546100" extrusionOk="0">
                  <a:moveTo>
                    <a:pt x="12191" y="0"/>
                  </a:moveTo>
                  <a:lnTo>
                    <a:pt x="0" y="0"/>
                  </a:lnTo>
                  <a:lnTo>
                    <a:pt x="0" y="545591"/>
                  </a:lnTo>
                  <a:lnTo>
                    <a:pt x="12191" y="545591"/>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2" name="Google Shape;122;g1fc63d35bfb_0_96"/>
            <p:cNvSpPr/>
            <p:nvPr/>
          </p:nvSpPr>
          <p:spPr>
            <a:xfrm>
              <a:off x="5263397" y="2240155"/>
              <a:ext cx="24764" cy="558164"/>
            </a:xfrm>
            <a:custGeom>
              <a:avLst/>
              <a:gdLst/>
              <a:ahLst/>
              <a:cxnLst/>
              <a:rect l="l" t="t" r="r" b="b"/>
              <a:pathLst>
                <a:path w="24764" h="558164" extrusionOk="0">
                  <a:moveTo>
                    <a:pt x="24384" y="0"/>
                  </a:moveTo>
                  <a:lnTo>
                    <a:pt x="0" y="0"/>
                  </a:lnTo>
                  <a:lnTo>
                    <a:pt x="0" y="557784"/>
                  </a:lnTo>
                  <a:lnTo>
                    <a:pt x="24384" y="557784"/>
                  </a:lnTo>
                  <a:lnTo>
                    <a:pt x="24384" y="551688"/>
                  </a:lnTo>
                  <a:lnTo>
                    <a:pt x="12192" y="551688"/>
                  </a:lnTo>
                  <a:lnTo>
                    <a:pt x="6096" y="545592"/>
                  </a:lnTo>
                  <a:lnTo>
                    <a:pt x="12192" y="545592"/>
                  </a:lnTo>
                  <a:lnTo>
                    <a:pt x="12192" y="12192"/>
                  </a:lnTo>
                  <a:lnTo>
                    <a:pt x="6096" y="12192"/>
                  </a:lnTo>
                  <a:lnTo>
                    <a:pt x="12192" y="6096"/>
                  </a:lnTo>
                  <a:lnTo>
                    <a:pt x="24384" y="6096"/>
                  </a:lnTo>
                  <a:lnTo>
                    <a:pt x="24384" y="0"/>
                  </a:lnTo>
                  <a:close/>
                </a:path>
                <a:path w="24764" h="558164" extrusionOk="0">
                  <a:moveTo>
                    <a:pt x="12192" y="545592"/>
                  </a:moveTo>
                  <a:lnTo>
                    <a:pt x="6096" y="545592"/>
                  </a:lnTo>
                  <a:lnTo>
                    <a:pt x="12192" y="551688"/>
                  </a:lnTo>
                  <a:lnTo>
                    <a:pt x="12192" y="545592"/>
                  </a:lnTo>
                  <a:close/>
                </a:path>
                <a:path w="24764" h="558164" extrusionOk="0">
                  <a:moveTo>
                    <a:pt x="12192" y="6096"/>
                  </a:moveTo>
                  <a:lnTo>
                    <a:pt x="12192" y="551688"/>
                  </a:lnTo>
                  <a:lnTo>
                    <a:pt x="18287" y="545592"/>
                  </a:lnTo>
                  <a:lnTo>
                    <a:pt x="24384" y="545592"/>
                  </a:lnTo>
                  <a:lnTo>
                    <a:pt x="24384" y="12192"/>
                  </a:lnTo>
                  <a:lnTo>
                    <a:pt x="18287" y="12192"/>
                  </a:lnTo>
                  <a:lnTo>
                    <a:pt x="12192" y="6096"/>
                  </a:lnTo>
                  <a:close/>
                </a:path>
                <a:path w="24764" h="558164" extrusionOk="0">
                  <a:moveTo>
                    <a:pt x="24384" y="545592"/>
                  </a:moveTo>
                  <a:lnTo>
                    <a:pt x="18287" y="545592"/>
                  </a:lnTo>
                  <a:lnTo>
                    <a:pt x="12192" y="551688"/>
                  </a:lnTo>
                  <a:lnTo>
                    <a:pt x="24384" y="551688"/>
                  </a:lnTo>
                  <a:lnTo>
                    <a:pt x="24384" y="545592"/>
                  </a:lnTo>
                  <a:close/>
                </a:path>
                <a:path w="24764" h="558164" extrusionOk="0">
                  <a:moveTo>
                    <a:pt x="12192" y="6096"/>
                  </a:moveTo>
                  <a:lnTo>
                    <a:pt x="6096" y="12192"/>
                  </a:lnTo>
                  <a:lnTo>
                    <a:pt x="12192" y="12192"/>
                  </a:lnTo>
                  <a:lnTo>
                    <a:pt x="12192" y="6096"/>
                  </a:lnTo>
                  <a:close/>
                </a:path>
                <a:path w="24764" h="558164"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3" name="Google Shape;123;g1fc63d35bfb_0_96"/>
            <p:cNvSpPr/>
            <p:nvPr/>
          </p:nvSpPr>
          <p:spPr>
            <a:xfrm>
              <a:off x="7586205" y="2246252"/>
              <a:ext cx="15239" cy="546100"/>
            </a:xfrm>
            <a:custGeom>
              <a:avLst/>
              <a:gdLst/>
              <a:ahLst/>
              <a:cxnLst/>
              <a:rect l="l" t="t" r="r" b="b"/>
              <a:pathLst>
                <a:path w="15239" h="546100" extrusionOk="0">
                  <a:moveTo>
                    <a:pt x="15239" y="0"/>
                  </a:moveTo>
                  <a:lnTo>
                    <a:pt x="0" y="0"/>
                  </a:lnTo>
                  <a:lnTo>
                    <a:pt x="0" y="545591"/>
                  </a:lnTo>
                  <a:lnTo>
                    <a:pt x="15239" y="545591"/>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4" name="Google Shape;124;g1fc63d35bfb_0_96"/>
            <p:cNvSpPr/>
            <p:nvPr/>
          </p:nvSpPr>
          <p:spPr>
            <a:xfrm>
              <a:off x="7580108" y="2240155"/>
              <a:ext cx="27939" cy="558164"/>
            </a:xfrm>
            <a:custGeom>
              <a:avLst/>
              <a:gdLst/>
              <a:ahLst/>
              <a:cxnLst/>
              <a:rect l="l" t="t" r="r" b="b"/>
              <a:pathLst>
                <a:path w="27939" h="558164" extrusionOk="0">
                  <a:moveTo>
                    <a:pt x="27431" y="0"/>
                  </a:moveTo>
                  <a:lnTo>
                    <a:pt x="0" y="0"/>
                  </a:lnTo>
                  <a:lnTo>
                    <a:pt x="0" y="557784"/>
                  </a:lnTo>
                  <a:lnTo>
                    <a:pt x="27431" y="557784"/>
                  </a:lnTo>
                  <a:lnTo>
                    <a:pt x="27431" y="551688"/>
                  </a:lnTo>
                  <a:lnTo>
                    <a:pt x="12191" y="551688"/>
                  </a:lnTo>
                  <a:lnTo>
                    <a:pt x="6095" y="545592"/>
                  </a:lnTo>
                  <a:lnTo>
                    <a:pt x="12191" y="545592"/>
                  </a:lnTo>
                  <a:lnTo>
                    <a:pt x="12191" y="12192"/>
                  </a:lnTo>
                  <a:lnTo>
                    <a:pt x="6095" y="12192"/>
                  </a:lnTo>
                  <a:lnTo>
                    <a:pt x="12191" y="6096"/>
                  </a:lnTo>
                  <a:lnTo>
                    <a:pt x="27431" y="6096"/>
                  </a:lnTo>
                  <a:lnTo>
                    <a:pt x="27431" y="0"/>
                  </a:lnTo>
                  <a:close/>
                </a:path>
                <a:path w="27939" h="558164" extrusionOk="0">
                  <a:moveTo>
                    <a:pt x="12191" y="545592"/>
                  </a:moveTo>
                  <a:lnTo>
                    <a:pt x="6095" y="545592"/>
                  </a:lnTo>
                  <a:lnTo>
                    <a:pt x="12191" y="551688"/>
                  </a:lnTo>
                  <a:lnTo>
                    <a:pt x="12191" y="545592"/>
                  </a:lnTo>
                  <a:close/>
                </a:path>
                <a:path w="27939" h="558164" extrusionOk="0">
                  <a:moveTo>
                    <a:pt x="15239" y="545592"/>
                  </a:moveTo>
                  <a:lnTo>
                    <a:pt x="12191" y="545592"/>
                  </a:lnTo>
                  <a:lnTo>
                    <a:pt x="12191" y="551688"/>
                  </a:lnTo>
                  <a:lnTo>
                    <a:pt x="15239" y="551688"/>
                  </a:lnTo>
                  <a:lnTo>
                    <a:pt x="15239" y="545592"/>
                  </a:lnTo>
                  <a:close/>
                </a:path>
                <a:path w="27939" h="558164" extrusionOk="0">
                  <a:moveTo>
                    <a:pt x="15239" y="6096"/>
                  </a:moveTo>
                  <a:lnTo>
                    <a:pt x="15239" y="551688"/>
                  </a:lnTo>
                  <a:lnTo>
                    <a:pt x="21335" y="545592"/>
                  </a:lnTo>
                  <a:lnTo>
                    <a:pt x="27431" y="545592"/>
                  </a:lnTo>
                  <a:lnTo>
                    <a:pt x="27431" y="12192"/>
                  </a:lnTo>
                  <a:lnTo>
                    <a:pt x="21335" y="12192"/>
                  </a:lnTo>
                  <a:lnTo>
                    <a:pt x="15239" y="6096"/>
                  </a:lnTo>
                  <a:close/>
                </a:path>
                <a:path w="27939" h="558164" extrusionOk="0">
                  <a:moveTo>
                    <a:pt x="27431" y="545592"/>
                  </a:moveTo>
                  <a:lnTo>
                    <a:pt x="21335" y="545592"/>
                  </a:lnTo>
                  <a:lnTo>
                    <a:pt x="15239" y="551688"/>
                  </a:lnTo>
                  <a:lnTo>
                    <a:pt x="27431" y="551688"/>
                  </a:lnTo>
                  <a:lnTo>
                    <a:pt x="27431" y="545592"/>
                  </a:lnTo>
                  <a:close/>
                </a:path>
                <a:path w="27939" h="558164" extrusionOk="0">
                  <a:moveTo>
                    <a:pt x="12191" y="6096"/>
                  </a:moveTo>
                  <a:lnTo>
                    <a:pt x="6095" y="12192"/>
                  </a:lnTo>
                  <a:lnTo>
                    <a:pt x="12191" y="12192"/>
                  </a:lnTo>
                  <a:lnTo>
                    <a:pt x="12191" y="6096"/>
                  </a:lnTo>
                  <a:close/>
                </a:path>
                <a:path w="27939" h="558164" extrusionOk="0">
                  <a:moveTo>
                    <a:pt x="15239" y="6096"/>
                  </a:moveTo>
                  <a:lnTo>
                    <a:pt x="12191" y="6096"/>
                  </a:lnTo>
                  <a:lnTo>
                    <a:pt x="12191" y="12192"/>
                  </a:lnTo>
                  <a:lnTo>
                    <a:pt x="15239" y="12192"/>
                  </a:lnTo>
                  <a:lnTo>
                    <a:pt x="15239" y="6096"/>
                  </a:lnTo>
                  <a:close/>
                </a:path>
                <a:path w="27939" h="558164"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5" name="Google Shape;125;g1fc63d35bfb_0_96"/>
            <p:cNvSpPr/>
            <p:nvPr/>
          </p:nvSpPr>
          <p:spPr>
            <a:xfrm>
              <a:off x="8775044" y="2247321"/>
              <a:ext cx="15240" cy="546100"/>
            </a:xfrm>
            <a:custGeom>
              <a:avLst/>
              <a:gdLst/>
              <a:ahLst/>
              <a:cxnLst/>
              <a:rect l="l" t="t" r="r" b="b"/>
              <a:pathLst>
                <a:path w="15240" h="546100" extrusionOk="0">
                  <a:moveTo>
                    <a:pt x="15240" y="0"/>
                  </a:moveTo>
                  <a:lnTo>
                    <a:pt x="0" y="0"/>
                  </a:lnTo>
                  <a:lnTo>
                    <a:pt x="0" y="545591"/>
                  </a:lnTo>
                  <a:lnTo>
                    <a:pt x="15240" y="545591"/>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6" name="Google Shape;126;g1fc63d35bfb_0_96"/>
            <p:cNvSpPr/>
            <p:nvPr/>
          </p:nvSpPr>
          <p:spPr>
            <a:xfrm>
              <a:off x="5293880" y="2241225"/>
              <a:ext cx="3502659" cy="588644"/>
            </a:xfrm>
            <a:custGeom>
              <a:avLst/>
              <a:gdLst/>
              <a:ahLst/>
              <a:cxnLst/>
              <a:rect l="l" t="t" r="r" b="b"/>
              <a:pathLst>
                <a:path w="3502659" h="588644" extrusionOk="0">
                  <a:moveTo>
                    <a:pt x="2310384" y="560832"/>
                  </a:moveTo>
                  <a:lnTo>
                    <a:pt x="2298192" y="560832"/>
                  </a:lnTo>
                  <a:lnTo>
                    <a:pt x="2298192" y="573024"/>
                  </a:lnTo>
                  <a:lnTo>
                    <a:pt x="2298192" y="576072"/>
                  </a:lnTo>
                  <a:lnTo>
                    <a:pt x="12192" y="576072"/>
                  </a:lnTo>
                  <a:lnTo>
                    <a:pt x="12192" y="573024"/>
                  </a:lnTo>
                  <a:lnTo>
                    <a:pt x="2298192" y="573024"/>
                  </a:lnTo>
                  <a:lnTo>
                    <a:pt x="2298192" y="560832"/>
                  </a:lnTo>
                  <a:lnTo>
                    <a:pt x="0" y="560832"/>
                  </a:lnTo>
                  <a:lnTo>
                    <a:pt x="0" y="588264"/>
                  </a:lnTo>
                  <a:lnTo>
                    <a:pt x="2310384" y="588264"/>
                  </a:lnTo>
                  <a:lnTo>
                    <a:pt x="2310384" y="582168"/>
                  </a:lnTo>
                  <a:lnTo>
                    <a:pt x="2310384" y="576072"/>
                  </a:lnTo>
                  <a:lnTo>
                    <a:pt x="2310384" y="573024"/>
                  </a:lnTo>
                  <a:lnTo>
                    <a:pt x="2310384" y="566928"/>
                  </a:lnTo>
                  <a:lnTo>
                    <a:pt x="2310384" y="560832"/>
                  </a:lnTo>
                  <a:close/>
                </a:path>
                <a:path w="3502659" h="588644" extrusionOk="0">
                  <a:moveTo>
                    <a:pt x="3502152" y="0"/>
                  </a:moveTo>
                  <a:lnTo>
                    <a:pt x="3489960" y="0"/>
                  </a:lnTo>
                  <a:lnTo>
                    <a:pt x="3489960" y="12192"/>
                  </a:lnTo>
                  <a:lnTo>
                    <a:pt x="3489960" y="545592"/>
                  </a:lnTo>
                  <a:lnTo>
                    <a:pt x="3486912" y="545592"/>
                  </a:lnTo>
                  <a:lnTo>
                    <a:pt x="3486912" y="12192"/>
                  </a:lnTo>
                  <a:lnTo>
                    <a:pt x="3489960" y="12192"/>
                  </a:lnTo>
                  <a:lnTo>
                    <a:pt x="3489960" y="0"/>
                  </a:lnTo>
                  <a:lnTo>
                    <a:pt x="3474720" y="0"/>
                  </a:lnTo>
                  <a:lnTo>
                    <a:pt x="3474720" y="557784"/>
                  </a:lnTo>
                  <a:lnTo>
                    <a:pt x="3502152" y="557784"/>
                  </a:lnTo>
                  <a:lnTo>
                    <a:pt x="3502152" y="551688"/>
                  </a:lnTo>
                  <a:lnTo>
                    <a:pt x="3502152" y="545592"/>
                  </a:lnTo>
                  <a:lnTo>
                    <a:pt x="3502152" y="12192"/>
                  </a:lnTo>
                  <a:lnTo>
                    <a:pt x="3502152" y="6096"/>
                  </a:lnTo>
                  <a:lnTo>
                    <a:pt x="350215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7" name="Google Shape;127;g1fc63d35bfb_0_96"/>
            <p:cNvSpPr/>
            <p:nvPr/>
          </p:nvSpPr>
          <p:spPr>
            <a:xfrm>
              <a:off x="4019689" y="2792913"/>
              <a:ext cx="15239" cy="548639"/>
            </a:xfrm>
            <a:custGeom>
              <a:avLst/>
              <a:gdLst/>
              <a:ahLst/>
              <a:cxnLst/>
              <a:rect l="l" t="t" r="r" b="b"/>
              <a:pathLst>
                <a:path w="15239" h="548639" extrusionOk="0">
                  <a:moveTo>
                    <a:pt x="15239" y="0"/>
                  </a:moveTo>
                  <a:lnTo>
                    <a:pt x="0" y="0"/>
                  </a:lnTo>
                  <a:lnTo>
                    <a:pt x="0" y="548639"/>
                  </a:lnTo>
                  <a:lnTo>
                    <a:pt x="15239" y="54863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8" name="Google Shape;128;g1fc63d35bfb_0_96"/>
            <p:cNvSpPr/>
            <p:nvPr/>
          </p:nvSpPr>
          <p:spPr>
            <a:xfrm>
              <a:off x="4013592" y="2786817"/>
              <a:ext cx="27939" cy="561339"/>
            </a:xfrm>
            <a:custGeom>
              <a:avLst/>
              <a:gdLst/>
              <a:ahLst/>
              <a:cxnLst/>
              <a:rect l="l" t="t" r="r" b="b"/>
              <a:pathLst>
                <a:path w="27939" h="561339" extrusionOk="0">
                  <a:moveTo>
                    <a:pt x="27431" y="0"/>
                  </a:moveTo>
                  <a:lnTo>
                    <a:pt x="0" y="0"/>
                  </a:lnTo>
                  <a:lnTo>
                    <a:pt x="0" y="560831"/>
                  </a:lnTo>
                  <a:lnTo>
                    <a:pt x="27431" y="560831"/>
                  </a:lnTo>
                  <a:lnTo>
                    <a:pt x="27431" y="554735"/>
                  </a:lnTo>
                  <a:lnTo>
                    <a:pt x="12191" y="554735"/>
                  </a:lnTo>
                  <a:lnTo>
                    <a:pt x="6095" y="548639"/>
                  </a:lnTo>
                  <a:lnTo>
                    <a:pt x="12191" y="548639"/>
                  </a:lnTo>
                  <a:lnTo>
                    <a:pt x="12191" y="12191"/>
                  </a:lnTo>
                  <a:lnTo>
                    <a:pt x="6095" y="12191"/>
                  </a:lnTo>
                  <a:lnTo>
                    <a:pt x="12191" y="6095"/>
                  </a:lnTo>
                  <a:lnTo>
                    <a:pt x="27431" y="6095"/>
                  </a:lnTo>
                  <a:lnTo>
                    <a:pt x="27431" y="0"/>
                  </a:lnTo>
                  <a:close/>
                </a:path>
                <a:path w="27939" h="561339" extrusionOk="0">
                  <a:moveTo>
                    <a:pt x="12191" y="548639"/>
                  </a:moveTo>
                  <a:lnTo>
                    <a:pt x="6095" y="548639"/>
                  </a:lnTo>
                  <a:lnTo>
                    <a:pt x="12191" y="554735"/>
                  </a:lnTo>
                  <a:lnTo>
                    <a:pt x="12191" y="548639"/>
                  </a:lnTo>
                  <a:close/>
                </a:path>
                <a:path w="27939" h="561339" extrusionOk="0">
                  <a:moveTo>
                    <a:pt x="15239" y="548639"/>
                  </a:moveTo>
                  <a:lnTo>
                    <a:pt x="12191" y="548639"/>
                  </a:lnTo>
                  <a:lnTo>
                    <a:pt x="12191" y="554735"/>
                  </a:lnTo>
                  <a:lnTo>
                    <a:pt x="15239" y="554735"/>
                  </a:lnTo>
                  <a:lnTo>
                    <a:pt x="15239" y="548639"/>
                  </a:lnTo>
                  <a:close/>
                </a:path>
                <a:path w="27939" h="561339" extrusionOk="0">
                  <a:moveTo>
                    <a:pt x="15239" y="6095"/>
                  </a:moveTo>
                  <a:lnTo>
                    <a:pt x="15239" y="554735"/>
                  </a:lnTo>
                  <a:lnTo>
                    <a:pt x="21335" y="548639"/>
                  </a:lnTo>
                  <a:lnTo>
                    <a:pt x="27431" y="548639"/>
                  </a:lnTo>
                  <a:lnTo>
                    <a:pt x="27431" y="12191"/>
                  </a:lnTo>
                  <a:lnTo>
                    <a:pt x="21335" y="12191"/>
                  </a:lnTo>
                  <a:lnTo>
                    <a:pt x="15239" y="6095"/>
                  </a:lnTo>
                  <a:close/>
                </a:path>
                <a:path w="27939" h="561339" extrusionOk="0">
                  <a:moveTo>
                    <a:pt x="27431" y="548639"/>
                  </a:moveTo>
                  <a:lnTo>
                    <a:pt x="21335" y="548639"/>
                  </a:lnTo>
                  <a:lnTo>
                    <a:pt x="15239" y="554735"/>
                  </a:lnTo>
                  <a:lnTo>
                    <a:pt x="27431" y="554735"/>
                  </a:lnTo>
                  <a:lnTo>
                    <a:pt x="27431" y="548639"/>
                  </a:lnTo>
                  <a:close/>
                </a:path>
                <a:path w="27939" h="561339" extrusionOk="0">
                  <a:moveTo>
                    <a:pt x="12191" y="6095"/>
                  </a:moveTo>
                  <a:lnTo>
                    <a:pt x="6095" y="12191"/>
                  </a:lnTo>
                  <a:lnTo>
                    <a:pt x="12191" y="12191"/>
                  </a:lnTo>
                  <a:lnTo>
                    <a:pt x="12191" y="6095"/>
                  </a:lnTo>
                  <a:close/>
                </a:path>
                <a:path w="27939" h="561339" extrusionOk="0">
                  <a:moveTo>
                    <a:pt x="15239" y="6095"/>
                  </a:moveTo>
                  <a:lnTo>
                    <a:pt x="12191" y="6095"/>
                  </a:lnTo>
                  <a:lnTo>
                    <a:pt x="12191" y="12191"/>
                  </a:lnTo>
                  <a:lnTo>
                    <a:pt x="15239" y="12191"/>
                  </a:lnTo>
                  <a:lnTo>
                    <a:pt x="15239" y="6095"/>
                  </a:lnTo>
                  <a:close/>
                </a:path>
                <a:path w="27939" h="561339"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29" name="Google Shape;129;g1fc63d35bfb_0_96"/>
            <p:cNvSpPr/>
            <p:nvPr/>
          </p:nvSpPr>
          <p:spPr>
            <a:xfrm>
              <a:off x="5269494" y="2792913"/>
              <a:ext cx="12700" cy="548639"/>
            </a:xfrm>
            <a:custGeom>
              <a:avLst/>
              <a:gdLst/>
              <a:ahLst/>
              <a:cxnLst/>
              <a:rect l="l" t="t" r="r" b="b"/>
              <a:pathLst>
                <a:path w="12700" h="548639" extrusionOk="0">
                  <a:moveTo>
                    <a:pt x="12191" y="0"/>
                  </a:moveTo>
                  <a:lnTo>
                    <a:pt x="0" y="0"/>
                  </a:lnTo>
                  <a:lnTo>
                    <a:pt x="0" y="548639"/>
                  </a:lnTo>
                  <a:lnTo>
                    <a:pt x="12191" y="54863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0" name="Google Shape;130;g1fc63d35bfb_0_96"/>
            <p:cNvSpPr/>
            <p:nvPr/>
          </p:nvSpPr>
          <p:spPr>
            <a:xfrm>
              <a:off x="5263397" y="2786817"/>
              <a:ext cx="24764" cy="561339"/>
            </a:xfrm>
            <a:custGeom>
              <a:avLst/>
              <a:gdLst/>
              <a:ahLst/>
              <a:cxnLst/>
              <a:rect l="l" t="t" r="r" b="b"/>
              <a:pathLst>
                <a:path w="24764" h="561339" extrusionOk="0">
                  <a:moveTo>
                    <a:pt x="24384" y="0"/>
                  </a:moveTo>
                  <a:lnTo>
                    <a:pt x="0" y="0"/>
                  </a:lnTo>
                  <a:lnTo>
                    <a:pt x="0" y="560831"/>
                  </a:lnTo>
                  <a:lnTo>
                    <a:pt x="24384" y="560831"/>
                  </a:lnTo>
                  <a:lnTo>
                    <a:pt x="24384" y="554735"/>
                  </a:lnTo>
                  <a:lnTo>
                    <a:pt x="12192" y="554735"/>
                  </a:lnTo>
                  <a:lnTo>
                    <a:pt x="6096" y="548639"/>
                  </a:lnTo>
                  <a:lnTo>
                    <a:pt x="12192" y="548639"/>
                  </a:lnTo>
                  <a:lnTo>
                    <a:pt x="12192" y="12191"/>
                  </a:lnTo>
                  <a:lnTo>
                    <a:pt x="6096" y="12191"/>
                  </a:lnTo>
                  <a:lnTo>
                    <a:pt x="12192" y="6095"/>
                  </a:lnTo>
                  <a:lnTo>
                    <a:pt x="24384" y="6095"/>
                  </a:lnTo>
                  <a:lnTo>
                    <a:pt x="24384" y="0"/>
                  </a:lnTo>
                  <a:close/>
                </a:path>
                <a:path w="24764" h="561339" extrusionOk="0">
                  <a:moveTo>
                    <a:pt x="12192" y="548639"/>
                  </a:moveTo>
                  <a:lnTo>
                    <a:pt x="6096" y="548639"/>
                  </a:lnTo>
                  <a:lnTo>
                    <a:pt x="12192" y="554735"/>
                  </a:lnTo>
                  <a:lnTo>
                    <a:pt x="12192" y="548639"/>
                  </a:lnTo>
                  <a:close/>
                </a:path>
                <a:path w="24764" h="561339" extrusionOk="0">
                  <a:moveTo>
                    <a:pt x="12192" y="6095"/>
                  </a:moveTo>
                  <a:lnTo>
                    <a:pt x="12192" y="554735"/>
                  </a:lnTo>
                  <a:lnTo>
                    <a:pt x="18287" y="548639"/>
                  </a:lnTo>
                  <a:lnTo>
                    <a:pt x="24384" y="548639"/>
                  </a:lnTo>
                  <a:lnTo>
                    <a:pt x="24384" y="12191"/>
                  </a:lnTo>
                  <a:lnTo>
                    <a:pt x="18287" y="12191"/>
                  </a:lnTo>
                  <a:lnTo>
                    <a:pt x="12192" y="6095"/>
                  </a:lnTo>
                  <a:close/>
                </a:path>
                <a:path w="24764" h="561339" extrusionOk="0">
                  <a:moveTo>
                    <a:pt x="24384" y="548639"/>
                  </a:moveTo>
                  <a:lnTo>
                    <a:pt x="18287" y="548639"/>
                  </a:lnTo>
                  <a:lnTo>
                    <a:pt x="12192" y="554735"/>
                  </a:lnTo>
                  <a:lnTo>
                    <a:pt x="24384" y="554735"/>
                  </a:lnTo>
                  <a:lnTo>
                    <a:pt x="24384" y="548639"/>
                  </a:lnTo>
                  <a:close/>
                </a:path>
                <a:path w="24764" h="561339" extrusionOk="0">
                  <a:moveTo>
                    <a:pt x="12192" y="6095"/>
                  </a:moveTo>
                  <a:lnTo>
                    <a:pt x="6096" y="12191"/>
                  </a:lnTo>
                  <a:lnTo>
                    <a:pt x="12192" y="12191"/>
                  </a:lnTo>
                  <a:lnTo>
                    <a:pt x="12192" y="6095"/>
                  </a:lnTo>
                  <a:close/>
                </a:path>
                <a:path w="24764" h="561339" extrusionOk="0">
                  <a:moveTo>
                    <a:pt x="24384" y="6095"/>
                  </a:moveTo>
                  <a:lnTo>
                    <a:pt x="12192" y="6095"/>
                  </a:lnTo>
                  <a:lnTo>
                    <a:pt x="18287" y="12191"/>
                  </a:lnTo>
                  <a:lnTo>
                    <a:pt x="24384" y="12191"/>
                  </a:lnTo>
                  <a:lnTo>
                    <a:pt x="24384"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1" name="Google Shape;131;g1fc63d35bfb_0_96"/>
            <p:cNvSpPr/>
            <p:nvPr/>
          </p:nvSpPr>
          <p:spPr>
            <a:xfrm>
              <a:off x="7586205" y="2792913"/>
              <a:ext cx="15239" cy="548639"/>
            </a:xfrm>
            <a:custGeom>
              <a:avLst/>
              <a:gdLst/>
              <a:ahLst/>
              <a:cxnLst/>
              <a:rect l="l" t="t" r="r" b="b"/>
              <a:pathLst>
                <a:path w="15239" h="548639" extrusionOk="0">
                  <a:moveTo>
                    <a:pt x="15239" y="0"/>
                  </a:moveTo>
                  <a:lnTo>
                    <a:pt x="0" y="0"/>
                  </a:lnTo>
                  <a:lnTo>
                    <a:pt x="0" y="548639"/>
                  </a:lnTo>
                  <a:lnTo>
                    <a:pt x="15239" y="54863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2" name="Google Shape;132;g1fc63d35bfb_0_96"/>
            <p:cNvSpPr/>
            <p:nvPr/>
          </p:nvSpPr>
          <p:spPr>
            <a:xfrm>
              <a:off x="7580108" y="2786817"/>
              <a:ext cx="27939" cy="561339"/>
            </a:xfrm>
            <a:custGeom>
              <a:avLst/>
              <a:gdLst/>
              <a:ahLst/>
              <a:cxnLst/>
              <a:rect l="l" t="t" r="r" b="b"/>
              <a:pathLst>
                <a:path w="27939" h="561339" extrusionOk="0">
                  <a:moveTo>
                    <a:pt x="27431" y="0"/>
                  </a:moveTo>
                  <a:lnTo>
                    <a:pt x="0" y="0"/>
                  </a:lnTo>
                  <a:lnTo>
                    <a:pt x="0" y="560831"/>
                  </a:lnTo>
                  <a:lnTo>
                    <a:pt x="27431" y="560831"/>
                  </a:lnTo>
                  <a:lnTo>
                    <a:pt x="27431" y="554735"/>
                  </a:lnTo>
                  <a:lnTo>
                    <a:pt x="12191" y="554735"/>
                  </a:lnTo>
                  <a:lnTo>
                    <a:pt x="6095" y="548639"/>
                  </a:lnTo>
                  <a:lnTo>
                    <a:pt x="12191" y="548639"/>
                  </a:lnTo>
                  <a:lnTo>
                    <a:pt x="12191" y="12191"/>
                  </a:lnTo>
                  <a:lnTo>
                    <a:pt x="6095" y="12191"/>
                  </a:lnTo>
                  <a:lnTo>
                    <a:pt x="12191" y="6095"/>
                  </a:lnTo>
                  <a:lnTo>
                    <a:pt x="27431" y="6095"/>
                  </a:lnTo>
                  <a:lnTo>
                    <a:pt x="27431" y="0"/>
                  </a:lnTo>
                  <a:close/>
                </a:path>
                <a:path w="27939" h="561339" extrusionOk="0">
                  <a:moveTo>
                    <a:pt x="12191" y="548639"/>
                  </a:moveTo>
                  <a:lnTo>
                    <a:pt x="6095" y="548639"/>
                  </a:lnTo>
                  <a:lnTo>
                    <a:pt x="12191" y="554735"/>
                  </a:lnTo>
                  <a:lnTo>
                    <a:pt x="12191" y="548639"/>
                  </a:lnTo>
                  <a:close/>
                </a:path>
                <a:path w="27939" h="561339" extrusionOk="0">
                  <a:moveTo>
                    <a:pt x="15239" y="548639"/>
                  </a:moveTo>
                  <a:lnTo>
                    <a:pt x="12191" y="548639"/>
                  </a:lnTo>
                  <a:lnTo>
                    <a:pt x="12191" y="554735"/>
                  </a:lnTo>
                  <a:lnTo>
                    <a:pt x="15239" y="554735"/>
                  </a:lnTo>
                  <a:lnTo>
                    <a:pt x="15239" y="548639"/>
                  </a:lnTo>
                  <a:close/>
                </a:path>
                <a:path w="27939" h="561339" extrusionOk="0">
                  <a:moveTo>
                    <a:pt x="15239" y="6095"/>
                  </a:moveTo>
                  <a:lnTo>
                    <a:pt x="15239" y="554735"/>
                  </a:lnTo>
                  <a:lnTo>
                    <a:pt x="21335" y="548639"/>
                  </a:lnTo>
                  <a:lnTo>
                    <a:pt x="27431" y="548639"/>
                  </a:lnTo>
                  <a:lnTo>
                    <a:pt x="27431" y="12191"/>
                  </a:lnTo>
                  <a:lnTo>
                    <a:pt x="21335" y="12191"/>
                  </a:lnTo>
                  <a:lnTo>
                    <a:pt x="15239" y="6095"/>
                  </a:lnTo>
                  <a:close/>
                </a:path>
                <a:path w="27939" h="561339" extrusionOk="0">
                  <a:moveTo>
                    <a:pt x="27431" y="548639"/>
                  </a:moveTo>
                  <a:lnTo>
                    <a:pt x="21335" y="548639"/>
                  </a:lnTo>
                  <a:lnTo>
                    <a:pt x="15239" y="554735"/>
                  </a:lnTo>
                  <a:lnTo>
                    <a:pt x="27431" y="554735"/>
                  </a:lnTo>
                  <a:lnTo>
                    <a:pt x="27431" y="548639"/>
                  </a:lnTo>
                  <a:close/>
                </a:path>
                <a:path w="27939" h="561339" extrusionOk="0">
                  <a:moveTo>
                    <a:pt x="12191" y="6095"/>
                  </a:moveTo>
                  <a:lnTo>
                    <a:pt x="6095" y="12191"/>
                  </a:lnTo>
                  <a:lnTo>
                    <a:pt x="12191" y="12191"/>
                  </a:lnTo>
                  <a:lnTo>
                    <a:pt x="12191" y="6095"/>
                  </a:lnTo>
                  <a:close/>
                </a:path>
                <a:path w="27939" h="561339" extrusionOk="0">
                  <a:moveTo>
                    <a:pt x="15239" y="6095"/>
                  </a:moveTo>
                  <a:lnTo>
                    <a:pt x="12191" y="6095"/>
                  </a:lnTo>
                  <a:lnTo>
                    <a:pt x="12191" y="12191"/>
                  </a:lnTo>
                  <a:lnTo>
                    <a:pt x="15239" y="12191"/>
                  </a:lnTo>
                  <a:lnTo>
                    <a:pt x="15239" y="6095"/>
                  </a:lnTo>
                  <a:close/>
                </a:path>
                <a:path w="27939" h="561339"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3" name="Google Shape;133;g1fc63d35bfb_0_96"/>
            <p:cNvSpPr/>
            <p:nvPr/>
          </p:nvSpPr>
          <p:spPr>
            <a:xfrm>
              <a:off x="8775044" y="2792913"/>
              <a:ext cx="15240" cy="548639"/>
            </a:xfrm>
            <a:custGeom>
              <a:avLst/>
              <a:gdLst/>
              <a:ahLst/>
              <a:cxnLst/>
              <a:rect l="l" t="t" r="r" b="b"/>
              <a:pathLst>
                <a:path w="15240" h="548639" extrusionOk="0">
                  <a:moveTo>
                    <a:pt x="15240" y="0"/>
                  </a:moveTo>
                  <a:lnTo>
                    <a:pt x="0" y="0"/>
                  </a:lnTo>
                  <a:lnTo>
                    <a:pt x="0" y="548639"/>
                  </a:lnTo>
                  <a:lnTo>
                    <a:pt x="15240" y="54863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4" name="Google Shape;134;g1fc63d35bfb_0_96"/>
            <p:cNvSpPr/>
            <p:nvPr/>
          </p:nvSpPr>
          <p:spPr>
            <a:xfrm>
              <a:off x="4013592" y="2786817"/>
              <a:ext cx="4782820" cy="591820"/>
            </a:xfrm>
            <a:custGeom>
              <a:avLst/>
              <a:gdLst/>
              <a:ahLst/>
              <a:cxnLst/>
              <a:rect l="l" t="t" r="r" b="b"/>
              <a:pathLst>
                <a:path w="4782820" h="591820" extrusionOk="0">
                  <a:moveTo>
                    <a:pt x="4773168" y="563880"/>
                  </a:moveTo>
                  <a:lnTo>
                    <a:pt x="4760976" y="563880"/>
                  </a:lnTo>
                  <a:lnTo>
                    <a:pt x="4760976" y="576072"/>
                  </a:lnTo>
                  <a:lnTo>
                    <a:pt x="4760976" y="579120"/>
                  </a:lnTo>
                  <a:lnTo>
                    <a:pt x="12192" y="579120"/>
                  </a:lnTo>
                  <a:lnTo>
                    <a:pt x="12192" y="576072"/>
                  </a:lnTo>
                  <a:lnTo>
                    <a:pt x="4760976" y="576072"/>
                  </a:lnTo>
                  <a:lnTo>
                    <a:pt x="4760976" y="563880"/>
                  </a:lnTo>
                  <a:lnTo>
                    <a:pt x="0" y="563880"/>
                  </a:lnTo>
                  <a:lnTo>
                    <a:pt x="0" y="591312"/>
                  </a:lnTo>
                  <a:lnTo>
                    <a:pt x="4773168" y="591312"/>
                  </a:lnTo>
                  <a:lnTo>
                    <a:pt x="4773168" y="585216"/>
                  </a:lnTo>
                  <a:lnTo>
                    <a:pt x="4773168" y="579120"/>
                  </a:lnTo>
                  <a:lnTo>
                    <a:pt x="4773168" y="576072"/>
                  </a:lnTo>
                  <a:lnTo>
                    <a:pt x="4773168" y="569976"/>
                  </a:lnTo>
                  <a:lnTo>
                    <a:pt x="4773168" y="563880"/>
                  </a:lnTo>
                  <a:close/>
                </a:path>
                <a:path w="4782820" h="591820" extrusionOk="0">
                  <a:moveTo>
                    <a:pt x="4782312" y="0"/>
                  </a:moveTo>
                  <a:lnTo>
                    <a:pt x="4770120" y="0"/>
                  </a:lnTo>
                  <a:lnTo>
                    <a:pt x="4770120" y="12192"/>
                  </a:lnTo>
                  <a:lnTo>
                    <a:pt x="4770120" y="548640"/>
                  </a:lnTo>
                  <a:lnTo>
                    <a:pt x="4767072" y="548640"/>
                  </a:lnTo>
                  <a:lnTo>
                    <a:pt x="4767072" y="12192"/>
                  </a:lnTo>
                  <a:lnTo>
                    <a:pt x="4770120" y="12192"/>
                  </a:lnTo>
                  <a:lnTo>
                    <a:pt x="4770120" y="0"/>
                  </a:lnTo>
                  <a:lnTo>
                    <a:pt x="4754880" y="0"/>
                  </a:lnTo>
                  <a:lnTo>
                    <a:pt x="4754880" y="560832"/>
                  </a:lnTo>
                  <a:lnTo>
                    <a:pt x="4782312" y="560832"/>
                  </a:lnTo>
                  <a:lnTo>
                    <a:pt x="4782312" y="554736"/>
                  </a:lnTo>
                  <a:lnTo>
                    <a:pt x="4782312" y="548640"/>
                  </a:lnTo>
                  <a:lnTo>
                    <a:pt x="4782312" y="12192"/>
                  </a:lnTo>
                  <a:lnTo>
                    <a:pt x="4782312" y="6096"/>
                  </a:lnTo>
                  <a:lnTo>
                    <a:pt x="478231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5" name="Google Shape;135;g1fc63d35bfb_0_96"/>
            <p:cNvSpPr/>
            <p:nvPr/>
          </p:nvSpPr>
          <p:spPr>
            <a:xfrm>
              <a:off x="8775044" y="3347649"/>
              <a:ext cx="15240" cy="481964"/>
            </a:xfrm>
            <a:custGeom>
              <a:avLst/>
              <a:gdLst/>
              <a:ahLst/>
              <a:cxnLst/>
              <a:rect l="l" t="t" r="r" b="b"/>
              <a:pathLst>
                <a:path w="15240" h="481964" extrusionOk="0">
                  <a:moveTo>
                    <a:pt x="15240" y="0"/>
                  </a:moveTo>
                  <a:lnTo>
                    <a:pt x="0" y="0"/>
                  </a:lnTo>
                  <a:lnTo>
                    <a:pt x="0" y="481584"/>
                  </a:lnTo>
                  <a:lnTo>
                    <a:pt x="15240" y="481584"/>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6" name="Google Shape;136;g1fc63d35bfb_0_96"/>
            <p:cNvSpPr/>
            <p:nvPr/>
          </p:nvSpPr>
          <p:spPr>
            <a:xfrm>
              <a:off x="8768947" y="3341553"/>
              <a:ext cx="27940" cy="494029"/>
            </a:xfrm>
            <a:custGeom>
              <a:avLst/>
              <a:gdLst/>
              <a:ahLst/>
              <a:cxnLst/>
              <a:rect l="l" t="t" r="r" b="b"/>
              <a:pathLst>
                <a:path w="27940"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40" h="494029" extrusionOk="0">
                  <a:moveTo>
                    <a:pt x="12191" y="481584"/>
                  </a:moveTo>
                  <a:lnTo>
                    <a:pt x="6095" y="481584"/>
                  </a:lnTo>
                  <a:lnTo>
                    <a:pt x="12191" y="487680"/>
                  </a:lnTo>
                  <a:lnTo>
                    <a:pt x="12191" y="481584"/>
                  </a:lnTo>
                  <a:close/>
                </a:path>
                <a:path w="27940" h="494029" extrusionOk="0">
                  <a:moveTo>
                    <a:pt x="15239" y="481584"/>
                  </a:moveTo>
                  <a:lnTo>
                    <a:pt x="12191" y="481584"/>
                  </a:lnTo>
                  <a:lnTo>
                    <a:pt x="12191" y="487680"/>
                  </a:lnTo>
                  <a:lnTo>
                    <a:pt x="15239" y="487680"/>
                  </a:lnTo>
                  <a:lnTo>
                    <a:pt x="15239" y="481584"/>
                  </a:lnTo>
                  <a:close/>
                </a:path>
                <a:path w="27940" h="494029" extrusionOk="0">
                  <a:moveTo>
                    <a:pt x="15239" y="6096"/>
                  </a:moveTo>
                  <a:lnTo>
                    <a:pt x="15239" y="487680"/>
                  </a:lnTo>
                  <a:lnTo>
                    <a:pt x="21335" y="481584"/>
                  </a:lnTo>
                  <a:lnTo>
                    <a:pt x="27431" y="481584"/>
                  </a:lnTo>
                  <a:lnTo>
                    <a:pt x="27431" y="12192"/>
                  </a:lnTo>
                  <a:lnTo>
                    <a:pt x="21335" y="12192"/>
                  </a:lnTo>
                  <a:lnTo>
                    <a:pt x="15239" y="6096"/>
                  </a:lnTo>
                  <a:close/>
                </a:path>
                <a:path w="27940" h="494029" extrusionOk="0">
                  <a:moveTo>
                    <a:pt x="27431" y="481584"/>
                  </a:moveTo>
                  <a:lnTo>
                    <a:pt x="21335" y="481584"/>
                  </a:lnTo>
                  <a:lnTo>
                    <a:pt x="15239" y="487680"/>
                  </a:lnTo>
                  <a:lnTo>
                    <a:pt x="27431" y="487680"/>
                  </a:lnTo>
                  <a:lnTo>
                    <a:pt x="27431" y="481584"/>
                  </a:lnTo>
                  <a:close/>
                </a:path>
                <a:path w="27940" h="494029" extrusionOk="0">
                  <a:moveTo>
                    <a:pt x="12191" y="6096"/>
                  </a:moveTo>
                  <a:lnTo>
                    <a:pt x="6095" y="12192"/>
                  </a:lnTo>
                  <a:lnTo>
                    <a:pt x="12191" y="12192"/>
                  </a:lnTo>
                  <a:lnTo>
                    <a:pt x="12191" y="6096"/>
                  </a:lnTo>
                  <a:close/>
                </a:path>
                <a:path w="27940" h="494029" extrusionOk="0">
                  <a:moveTo>
                    <a:pt x="15239" y="6096"/>
                  </a:moveTo>
                  <a:lnTo>
                    <a:pt x="12191" y="6096"/>
                  </a:lnTo>
                  <a:lnTo>
                    <a:pt x="12191" y="12192"/>
                  </a:lnTo>
                  <a:lnTo>
                    <a:pt x="15239" y="12192"/>
                  </a:lnTo>
                  <a:lnTo>
                    <a:pt x="15239" y="6096"/>
                  </a:lnTo>
                  <a:close/>
                </a:path>
                <a:path w="27940"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7" name="Google Shape;137;g1fc63d35bfb_0_96"/>
            <p:cNvSpPr/>
            <p:nvPr/>
          </p:nvSpPr>
          <p:spPr>
            <a:xfrm>
              <a:off x="8775044" y="3829233"/>
              <a:ext cx="15240" cy="365760"/>
            </a:xfrm>
            <a:custGeom>
              <a:avLst/>
              <a:gdLst/>
              <a:ahLst/>
              <a:cxnLst/>
              <a:rect l="l" t="t" r="r" b="b"/>
              <a:pathLst>
                <a:path w="15240" h="365760" extrusionOk="0">
                  <a:moveTo>
                    <a:pt x="15240" y="0"/>
                  </a:moveTo>
                  <a:lnTo>
                    <a:pt x="0" y="0"/>
                  </a:lnTo>
                  <a:lnTo>
                    <a:pt x="0" y="365760"/>
                  </a:lnTo>
                  <a:lnTo>
                    <a:pt x="15240" y="365760"/>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8" name="Google Shape;138;g1fc63d35bfb_0_96"/>
            <p:cNvSpPr/>
            <p:nvPr/>
          </p:nvSpPr>
          <p:spPr>
            <a:xfrm>
              <a:off x="8768947" y="3823137"/>
              <a:ext cx="27940" cy="378460"/>
            </a:xfrm>
            <a:custGeom>
              <a:avLst/>
              <a:gdLst/>
              <a:ahLst/>
              <a:cxnLst/>
              <a:rect l="l" t="t" r="r" b="b"/>
              <a:pathLst>
                <a:path w="27940"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40" h="378460" extrusionOk="0">
                  <a:moveTo>
                    <a:pt x="12191" y="365760"/>
                  </a:moveTo>
                  <a:lnTo>
                    <a:pt x="6095" y="365760"/>
                  </a:lnTo>
                  <a:lnTo>
                    <a:pt x="12191" y="371856"/>
                  </a:lnTo>
                  <a:lnTo>
                    <a:pt x="12191" y="365760"/>
                  </a:lnTo>
                  <a:close/>
                </a:path>
                <a:path w="27940" h="378460" extrusionOk="0">
                  <a:moveTo>
                    <a:pt x="15239" y="365760"/>
                  </a:moveTo>
                  <a:lnTo>
                    <a:pt x="12191" y="365760"/>
                  </a:lnTo>
                  <a:lnTo>
                    <a:pt x="12191" y="371856"/>
                  </a:lnTo>
                  <a:lnTo>
                    <a:pt x="15239" y="371856"/>
                  </a:lnTo>
                  <a:lnTo>
                    <a:pt x="15239" y="365760"/>
                  </a:lnTo>
                  <a:close/>
                </a:path>
                <a:path w="27940" h="378460" extrusionOk="0">
                  <a:moveTo>
                    <a:pt x="15239" y="6096"/>
                  </a:moveTo>
                  <a:lnTo>
                    <a:pt x="15239" y="371856"/>
                  </a:lnTo>
                  <a:lnTo>
                    <a:pt x="21335" y="365760"/>
                  </a:lnTo>
                  <a:lnTo>
                    <a:pt x="27431" y="365760"/>
                  </a:lnTo>
                  <a:lnTo>
                    <a:pt x="27431" y="12192"/>
                  </a:lnTo>
                  <a:lnTo>
                    <a:pt x="21335" y="12192"/>
                  </a:lnTo>
                  <a:lnTo>
                    <a:pt x="15239" y="6096"/>
                  </a:lnTo>
                  <a:close/>
                </a:path>
                <a:path w="27940" h="378460" extrusionOk="0">
                  <a:moveTo>
                    <a:pt x="27431" y="365760"/>
                  </a:moveTo>
                  <a:lnTo>
                    <a:pt x="21335" y="365760"/>
                  </a:lnTo>
                  <a:lnTo>
                    <a:pt x="15239" y="371856"/>
                  </a:lnTo>
                  <a:lnTo>
                    <a:pt x="27431" y="371856"/>
                  </a:lnTo>
                  <a:lnTo>
                    <a:pt x="27431" y="365760"/>
                  </a:lnTo>
                  <a:close/>
                </a:path>
                <a:path w="27940" h="378460" extrusionOk="0">
                  <a:moveTo>
                    <a:pt x="12191" y="6096"/>
                  </a:moveTo>
                  <a:lnTo>
                    <a:pt x="6095" y="12192"/>
                  </a:lnTo>
                  <a:lnTo>
                    <a:pt x="12191" y="12192"/>
                  </a:lnTo>
                  <a:lnTo>
                    <a:pt x="12191" y="6096"/>
                  </a:lnTo>
                  <a:close/>
                </a:path>
                <a:path w="27940" h="378460" extrusionOk="0">
                  <a:moveTo>
                    <a:pt x="15239" y="6096"/>
                  </a:moveTo>
                  <a:lnTo>
                    <a:pt x="12191" y="6096"/>
                  </a:lnTo>
                  <a:lnTo>
                    <a:pt x="12191" y="12192"/>
                  </a:lnTo>
                  <a:lnTo>
                    <a:pt x="15239" y="12192"/>
                  </a:lnTo>
                  <a:lnTo>
                    <a:pt x="15239" y="6096"/>
                  </a:lnTo>
                  <a:close/>
                </a:path>
                <a:path w="27940"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39" name="Google Shape;139;g1fc63d35bfb_0_96"/>
            <p:cNvSpPr/>
            <p:nvPr/>
          </p:nvSpPr>
          <p:spPr>
            <a:xfrm>
              <a:off x="8775044" y="4194993"/>
              <a:ext cx="15240" cy="365760"/>
            </a:xfrm>
            <a:custGeom>
              <a:avLst/>
              <a:gdLst/>
              <a:ahLst/>
              <a:cxnLst/>
              <a:rect l="l" t="t" r="r" b="b"/>
              <a:pathLst>
                <a:path w="15240" h="365760" extrusionOk="0">
                  <a:moveTo>
                    <a:pt x="15240" y="0"/>
                  </a:moveTo>
                  <a:lnTo>
                    <a:pt x="0" y="0"/>
                  </a:lnTo>
                  <a:lnTo>
                    <a:pt x="0" y="365759"/>
                  </a:lnTo>
                  <a:lnTo>
                    <a:pt x="15240" y="36575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0" name="Google Shape;140;g1fc63d35bfb_0_96"/>
            <p:cNvSpPr/>
            <p:nvPr/>
          </p:nvSpPr>
          <p:spPr>
            <a:xfrm>
              <a:off x="8768947" y="4188897"/>
              <a:ext cx="27940" cy="378460"/>
            </a:xfrm>
            <a:custGeom>
              <a:avLst/>
              <a:gdLst/>
              <a:ahLst/>
              <a:cxnLst/>
              <a:rect l="l" t="t" r="r" b="b"/>
              <a:pathLst>
                <a:path w="27940" h="378460" extrusionOk="0">
                  <a:moveTo>
                    <a:pt x="27431" y="0"/>
                  </a:moveTo>
                  <a:lnTo>
                    <a:pt x="0" y="0"/>
                  </a:lnTo>
                  <a:lnTo>
                    <a:pt x="0" y="377951"/>
                  </a:lnTo>
                  <a:lnTo>
                    <a:pt x="27431" y="377951"/>
                  </a:lnTo>
                  <a:lnTo>
                    <a:pt x="27431" y="371856"/>
                  </a:lnTo>
                  <a:lnTo>
                    <a:pt x="12191" y="371856"/>
                  </a:lnTo>
                  <a:lnTo>
                    <a:pt x="6095" y="362712"/>
                  </a:lnTo>
                  <a:lnTo>
                    <a:pt x="12191" y="362712"/>
                  </a:lnTo>
                  <a:lnTo>
                    <a:pt x="12191" y="12191"/>
                  </a:lnTo>
                  <a:lnTo>
                    <a:pt x="6095" y="12191"/>
                  </a:lnTo>
                  <a:lnTo>
                    <a:pt x="12191" y="6096"/>
                  </a:lnTo>
                  <a:lnTo>
                    <a:pt x="27431" y="6096"/>
                  </a:lnTo>
                  <a:lnTo>
                    <a:pt x="27431" y="0"/>
                  </a:lnTo>
                  <a:close/>
                </a:path>
                <a:path w="27940" h="378460" extrusionOk="0">
                  <a:moveTo>
                    <a:pt x="12191" y="362712"/>
                  </a:moveTo>
                  <a:lnTo>
                    <a:pt x="6095" y="362712"/>
                  </a:lnTo>
                  <a:lnTo>
                    <a:pt x="12191" y="371856"/>
                  </a:lnTo>
                  <a:lnTo>
                    <a:pt x="12191" y="362712"/>
                  </a:lnTo>
                  <a:close/>
                </a:path>
                <a:path w="27940" h="378460" extrusionOk="0">
                  <a:moveTo>
                    <a:pt x="15239" y="362712"/>
                  </a:moveTo>
                  <a:lnTo>
                    <a:pt x="12191" y="362712"/>
                  </a:lnTo>
                  <a:lnTo>
                    <a:pt x="12191" y="371856"/>
                  </a:lnTo>
                  <a:lnTo>
                    <a:pt x="15239" y="371856"/>
                  </a:lnTo>
                  <a:lnTo>
                    <a:pt x="15239" y="362712"/>
                  </a:lnTo>
                  <a:close/>
                </a:path>
                <a:path w="27940" h="378460" extrusionOk="0">
                  <a:moveTo>
                    <a:pt x="15239" y="6096"/>
                  </a:moveTo>
                  <a:lnTo>
                    <a:pt x="15239" y="371856"/>
                  </a:lnTo>
                  <a:lnTo>
                    <a:pt x="21335" y="362712"/>
                  </a:lnTo>
                  <a:lnTo>
                    <a:pt x="27431" y="362712"/>
                  </a:lnTo>
                  <a:lnTo>
                    <a:pt x="27431" y="12191"/>
                  </a:lnTo>
                  <a:lnTo>
                    <a:pt x="21335" y="12191"/>
                  </a:lnTo>
                  <a:lnTo>
                    <a:pt x="15239" y="6096"/>
                  </a:lnTo>
                  <a:close/>
                </a:path>
                <a:path w="27940" h="378460" extrusionOk="0">
                  <a:moveTo>
                    <a:pt x="27431" y="362712"/>
                  </a:moveTo>
                  <a:lnTo>
                    <a:pt x="21335" y="362712"/>
                  </a:lnTo>
                  <a:lnTo>
                    <a:pt x="15239" y="371856"/>
                  </a:lnTo>
                  <a:lnTo>
                    <a:pt x="27431" y="371856"/>
                  </a:lnTo>
                  <a:lnTo>
                    <a:pt x="27431" y="362712"/>
                  </a:lnTo>
                  <a:close/>
                </a:path>
                <a:path w="27940" h="378460" extrusionOk="0">
                  <a:moveTo>
                    <a:pt x="12191" y="6096"/>
                  </a:moveTo>
                  <a:lnTo>
                    <a:pt x="6095" y="12191"/>
                  </a:lnTo>
                  <a:lnTo>
                    <a:pt x="12191" y="12191"/>
                  </a:lnTo>
                  <a:lnTo>
                    <a:pt x="12191" y="6096"/>
                  </a:lnTo>
                  <a:close/>
                </a:path>
                <a:path w="27940" h="378460" extrusionOk="0">
                  <a:moveTo>
                    <a:pt x="15239" y="6096"/>
                  </a:moveTo>
                  <a:lnTo>
                    <a:pt x="12191" y="6096"/>
                  </a:lnTo>
                  <a:lnTo>
                    <a:pt x="12191" y="12191"/>
                  </a:lnTo>
                  <a:lnTo>
                    <a:pt x="15239" y="12191"/>
                  </a:lnTo>
                  <a:lnTo>
                    <a:pt x="15239" y="6096"/>
                  </a:lnTo>
                  <a:close/>
                </a:path>
                <a:path w="27940" h="378460" extrusionOk="0">
                  <a:moveTo>
                    <a:pt x="27431" y="6096"/>
                  </a:moveTo>
                  <a:lnTo>
                    <a:pt x="15239" y="6096"/>
                  </a:lnTo>
                  <a:lnTo>
                    <a:pt x="21335" y="12191"/>
                  </a:lnTo>
                  <a:lnTo>
                    <a:pt x="27431" y="12191"/>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1" name="Google Shape;141;g1fc63d35bfb_0_96"/>
            <p:cNvSpPr/>
            <p:nvPr/>
          </p:nvSpPr>
          <p:spPr>
            <a:xfrm>
              <a:off x="4019689" y="3347649"/>
              <a:ext cx="15239" cy="481964"/>
            </a:xfrm>
            <a:custGeom>
              <a:avLst/>
              <a:gdLst/>
              <a:ahLst/>
              <a:cxnLst/>
              <a:rect l="l" t="t" r="r" b="b"/>
              <a:pathLst>
                <a:path w="15239" h="481964" extrusionOk="0">
                  <a:moveTo>
                    <a:pt x="15239" y="0"/>
                  </a:moveTo>
                  <a:lnTo>
                    <a:pt x="0" y="0"/>
                  </a:lnTo>
                  <a:lnTo>
                    <a:pt x="0" y="481584"/>
                  </a:lnTo>
                  <a:lnTo>
                    <a:pt x="15239" y="481584"/>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2" name="Google Shape;142;g1fc63d35bfb_0_96"/>
            <p:cNvSpPr/>
            <p:nvPr/>
          </p:nvSpPr>
          <p:spPr>
            <a:xfrm>
              <a:off x="4013592" y="3341553"/>
              <a:ext cx="27939" cy="494029"/>
            </a:xfrm>
            <a:custGeom>
              <a:avLst/>
              <a:gdLst/>
              <a:ahLst/>
              <a:cxnLst/>
              <a:rect l="l" t="t" r="r" b="b"/>
              <a:pathLst>
                <a:path w="27939"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39" h="494029" extrusionOk="0">
                  <a:moveTo>
                    <a:pt x="12191" y="481584"/>
                  </a:moveTo>
                  <a:lnTo>
                    <a:pt x="6095" y="481584"/>
                  </a:lnTo>
                  <a:lnTo>
                    <a:pt x="12191" y="487680"/>
                  </a:lnTo>
                  <a:lnTo>
                    <a:pt x="12191" y="481584"/>
                  </a:lnTo>
                  <a:close/>
                </a:path>
                <a:path w="27939" h="494029" extrusionOk="0">
                  <a:moveTo>
                    <a:pt x="15239" y="481584"/>
                  </a:moveTo>
                  <a:lnTo>
                    <a:pt x="12191" y="481584"/>
                  </a:lnTo>
                  <a:lnTo>
                    <a:pt x="12191" y="487680"/>
                  </a:lnTo>
                  <a:lnTo>
                    <a:pt x="15239" y="487680"/>
                  </a:lnTo>
                  <a:lnTo>
                    <a:pt x="15239" y="481584"/>
                  </a:lnTo>
                  <a:close/>
                </a:path>
                <a:path w="27939" h="494029" extrusionOk="0">
                  <a:moveTo>
                    <a:pt x="15239" y="6096"/>
                  </a:moveTo>
                  <a:lnTo>
                    <a:pt x="15239" y="487680"/>
                  </a:lnTo>
                  <a:lnTo>
                    <a:pt x="21335" y="481584"/>
                  </a:lnTo>
                  <a:lnTo>
                    <a:pt x="27431" y="481584"/>
                  </a:lnTo>
                  <a:lnTo>
                    <a:pt x="27431" y="12192"/>
                  </a:lnTo>
                  <a:lnTo>
                    <a:pt x="21335" y="12192"/>
                  </a:lnTo>
                  <a:lnTo>
                    <a:pt x="15239" y="6096"/>
                  </a:lnTo>
                  <a:close/>
                </a:path>
                <a:path w="27939" h="494029" extrusionOk="0">
                  <a:moveTo>
                    <a:pt x="27431" y="481584"/>
                  </a:moveTo>
                  <a:lnTo>
                    <a:pt x="21335" y="481584"/>
                  </a:lnTo>
                  <a:lnTo>
                    <a:pt x="15239" y="487680"/>
                  </a:lnTo>
                  <a:lnTo>
                    <a:pt x="27431" y="487680"/>
                  </a:lnTo>
                  <a:lnTo>
                    <a:pt x="27431" y="481584"/>
                  </a:lnTo>
                  <a:close/>
                </a:path>
                <a:path w="27939" h="494029" extrusionOk="0">
                  <a:moveTo>
                    <a:pt x="12191" y="6096"/>
                  </a:moveTo>
                  <a:lnTo>
                    <a:pt x="6095" y="12192"/>
                  </a:lnTo>
                  <a:lnTo>
                    <a:pt x="12191" y="12192"/>
                  </a:lnTo>
                  <a:lnTo>
                    <a:pt x="12191" y="6096"/>
                  </a:lnTo>
                  <a:close/>
                </a:path>
                <a:path w="27939" h="494029" extrusionOk="0">
                  <a:moveTo>
                    <a:pt x="15239" y="6096"/>
                  </a:moveTo>
                  <a:lnTo>
                    <a:pt x="12191" y="6096"/>
                  </a:lnTo>
                  <a:lnTo>
                    <a:pt x="12191" y="12192"/>
                  </a:lnTo>
                  <a:lnTo>
                    <a:pt x="15239" y="12192"/>
                  </a:lnTo>
                  <a:lnTo>
                    <a:pt x="15239" y="6096"/>
                  </a:lnTo>
                  <a:close/>
                </a:path>
                <a:path w="27939"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3" name="Google Shape;143;g1fc63d35bfb_0_96"/>
            <p:cNvSpPr/>
            <p:nvPr/>
          </p:nvSpPr>
          <p:spPr>
            <a:xfrm>
              <a:off x="4019689" y="3829233"/>
              <a:ext cx="15239" cy="365760"/>
            </a:xfrm>
            <a:custGeom>
              <a:avLst/>
              <a:gdLst/>
              <a:ahLst/>
              <a:cxnLst/>
              <a:rect l="l" t="t" r="r" b="b"/>
              <a:pathLst>
                <a:path w="15239" h="365760" extrusionOk="0">
                  <a:moveTo>
                    <a:pt x="15239" y="0"/>
                  </a:moveTo>
                  <a:lnTo>
                    <a:pt x="0" y="0"/>
                  </a:lnTo>
                  <a:lnTo>
                    <a:pt x="0" y="365760"/>
                  </a:lnTo>
                  <a:lnTo>
                    <a:pt x="15239" y="365760"/>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4" name="Google Shape;144;g1fc63d35bfb_0_96"/>
            <p:cNvSpPr/>
            <p:nvPr/>
          </p:nvSpPr>
          <p:spPr>
            <a:xfrm>
              <a:off x="4013592" y="3823137"/>
              <a:ext cx="27939" cy="378460"/>
            </a:xfrm>
            <a:custGeom>
              <a:avLst/>
              <a:gdLst/>
              <a:ahLst/>
              <a:cxnLst/>
              <a:rect l="l" t="t" r="r" b="b"/>
              <a:pathLst>
                <a:path w="27939"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39" h="378460" extrusionOk="0">
                  <a:moveTo>
                    <a:pt x="12191" y="365760"/>
                  </a:moveTo>
                  <a:lnTo>
                    <a:pt x="6095" y="365760"/>
                  </a:lnTo>
                  <a:lnTo>
                    <a:pt x="12191" y="371856"/>
                  </a:lnTo>
                  <a:lnTo>
                    <a:pt x="12191" y="365760"/>
                  </a:lnTo>
                  <a:close/>
                </a:path>
                <a:path w="27939" h="378460" extrusionOk="0">
                  <a:moveTo>
                    <a:pt x="15239" y="365760"/>
                  </a:moveTo>
                  <a:lnTo>
                    <a:pt x="12191" y="365760"/>
                  </a:lnTo>
                  <a:lnTo>
                    <a:pt x="12191" y="371856"/>
                  </a:lnTo>
                  <a:lnTo>
                    <a:pt x="15239" y="371856"/>
                  </a:lnTo>
                  <a:lnTo>
                    <a:pt x="15239" y="365760"/>
                  </a:lnTo>
                  <a:close/>
                </a:path>
                <a:path w="27939" h="378460" extrusionOk="0">
                  <a:moveTo>
                    <a:pt x="15239" y="6096"/>
                  </a:moveTo>
                  <a:lnTo>
                    <a:pt x="15239" y="371856"/>
                  </a:lnTo>
                  <a:lnTo>
                    <a:pt x="21335" y="365760"/>
                  </a:lnTo>
                  <a:lnTo>
                    <a:pt x="27431" y="365760"/>
                  </a:lnTo>
                  <a:lnTo>
                    <a:pt x="27431" y="12192"/>
                  </a:lnTo>
                  <a:lnTo>
                    <a:pt x="21335" y="12192"/>
                  </a:lnTo>
                  <a:lnTo>
                    <a:pt x="15239" y="6096"/>
                  </a:lnTo>
                  <a:close/>
                </a:path>
                <a:path w="27939" h="378460" extrusionOk="0">
                  <a:moveTo>
                    <a:pt x="27431" y="365760"/>
                  </a:moveTo>
                  <a:lnTo>
                    <a:pt x="21335" y="365760"/>
                  </a:lnTo>
                  <a:lnTo>
                    <a:pt x="15239" y="371856"/>
                  </a:lnTo>
                  <a:lnTo>
                    <a:pt x="27431" y="371856"/>
                  </a:lnTo>
                  <a:lnTo>
                    <a:pt x="27431" y="365760"/>
                  </a:lnTo>
                  <a:close/>
                </a:path>
                <a:path w="27939" h="378460" extrusionOk="0">
                  <a:moveTo>
                    <a:pt x="12191" y="6096"/>
                  </a:moveTo>
                  <a:lnTo>
                    <a:pt x="6095" y="12192"/>
                  </a:lnTo>
                  <a:lnTo>
                    <a:pt x="12191" y="12192"/>
                  </a:lnTo>
                  <a:lnTo>
                    <a:pt x="12191" y="6096"/>
                  </a:lnTo>
                  <a:close/>
                </a:path>
                <a:path w="27939" h="378460" extrusionOk="0">
                  <a:moveTo>
                    <a:pt x="15239" y="6096"/>
                  </a:moveTo>
                  <a:lnTo>
                    <a:pt x="12191" y="6096"/>
                  </a:lnTo>
                  <a:lnTo>
                    <a:pt x="12191" y="12192"/>
                  </a:lnTo>
                  <a:lnTo>
                    <a:pt x="15239" y="12192"/>
                  </a:lnTo>
                  <a:lnTo>
                    <a:pt x="15239" y="6096"/>
                  </a:lnTo>
                  <a:close/>
                </a:path>
                <a:path w="27939"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5" name="Google Shape;145;g1fc63d35bfb_0_96"/>
            <p:cNvSpPr/>
            <p:nvPr/>
          </p:nvSpPr>
          <p:spPr>
            <a:xfrm>
              <a:off x="4019689" y="4194993"/>
              <a:ext cx="15239" cy="365760"/>
            </a:xfrm>
            <a:custGeom>
              <a:avLst/>
              <a:gdLst/>
              <a:ahLst/>
              <a:cxnLst/>
              <a:rect l="l" t="t" r="r" b="b"/>
              <a:pathLst>
                <a:path w="15239" h="365760" extrusionOk="0">
                  <a:moveTo>
                    <a:pt x="15239" y="0"/>
                  </a:moveTo>
                  <a:lnTo>
                    <a:pt x="0" y="0"/>
                  </a:lnTo>
                  <a:lnTo>
                    <a:pt x="0" y="365759"/>
                  </a:lnTo>
                  <a:lnTo>
                    <a:pt x="15239" y="36575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6" name="Google Shape;146;g1fc63d35bfb_0_96"/>
            <p:cNvSpPr/>
            <p:nvPr/>
          </p:nvSpPr>
          <p:spPr>
            <a:xfrm>
              <a:off x="4013592" y="4188897"/>
              <a:ext cx="27939" cy="805179"/>
            </a:xfrm>
            <a:custGeom>
              <a:avLst/>
              <a:gdLst/>
              <a:ahLst/>
              <a:cxnLst/>
              <a:rect l="l" t="t" r="r" b="b"/>
              <a:pathLst>
                <a:path w="27939" h="805179" extrusionOk="0">
                  <a:moveTo>
                    <a:pt x="27432" y="0"/>
                  </a:moveTo>
                  <a:lnTo>
                    <a:pt x="15240" y="0"/>
                  </a:lnTo>
                  <a:lnTo>
                    <a:pt x="15240" y="12192"/>
                  </a:lnTo>
                  <a:lnTo>
                    <a:pt x="15240" y="362712"/>
                  </a:lnTo>
                  <a:lnTo>
                    <a:pt x="15240" y="384048"/>
                  </a:lnTo>
                  <a:lnTo>
                    <a:pt x="15240" y="792480"/>
                  </a:lnTo>
                  <a:lnTo>
                    <a:pt x="12192" y="792480"/>
                  </a:lnTo>
                  <a:lnTo>
                    <a:pt x="12192" y="384048"/>
                  </a:lnTo>
                  <a:lnTo>
                    <a:pt x="15240" y="384048"/>
                  </a:lnTo>
                  <a:lnTo>
                    <a:pt x="15240" y="362712"/>
                  </a:lnTo>
                  <a:lnTo>
                    <a:pt x="12192" y="362712"/>
                  </a:lnTo>
                  <a:lnTo>
                    <a:pt x="12192" y="12192"/>
                  </a:lnTo>
                  <a:lnTo>
                    <a:pt x="15240" y="12192"/>
                  </a:lnTo>
                  <a:lnTo>
                    <a:pt x="15240" y="0"/>
                  </a:lnTo>
                  <a:lnTo>
                    <a:pt x="0" y="0"/>
                  </a:lnTo>
                  <a:lnTo>
                    <a:pt x="0" y="371856"/>
                  </a:lnTo>
                  <a:lnTo>
                    <a:pt x="0" y="377952"/>
                  </a:lnTo>
                  <a:lnTo>
                    <a:pt x="0" y="804672"/>
                  </a:lnTo>
                  <a:lnTo>
                    <a:pt x="27432" y="804672"/>
                  </a:lnTo>
                  <a:lnTo>
                    <a:pt x="27432" y="798576"/>
                  </a:lnTo>
                  <a:lnTo>
                    <a:pt x="27432" y="792480"/>
                  </a:lnTo>
                  <a:lnTo>
                    <a:pt x="27432" y="6096"/>
                  </a:lnTo>
                  <a:lnTo>
                    <a:pt x="2743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7" name="Google Shape;147;g1fc63d35bfb_0_96"/>
            <p:cNvSpPr/>
            <p:nvPr/>
          </p:nvSpPr>
          <p:spPr>
            <a:xfrm>
              <a:off x="5269494" y="3347649"/>
              <a:ext cx="12700" cy="481964"/>
            </a:xfrm>
            <a:custGeom>
              <a:avLst/>
              <a:gdLst/>
              <a:ahLst/>
              <a:cxnLst/>
              <a:rect l="l" t="t" r="r" b="b"/>
              <a:pathLst>
                <a:path w="12700" h="481964" extrusionOk="0">
                  <a:moveTo>
                    <a:pt x="12191" y="0"/>
                  </a:moveTo>
                  <a:lnTo>
                    <a:pt x="0" y="0"/>
                  </a:lnTo>
                  <a:lnTo>
                    <a:pt x="0" y="481584"/>
                  </a:lnTo>
                  <a:lnTo>
                    <a:pt x="12191" y="481584"/>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8" name="Google Shape;148;g1fc63d35bfb_0_96"/>
            <p:cNvSpPr/>
            <p:nvPr/>
          </p:nvSpPr>
          <p:spPr>
            <a:xfrm>
              <a:off x="5263397" y="3341553"/>
              <a:ext cx="24764" cy="494029"/>
            </a:xfrm>
            <a:custGeom>
              <a:avLst/>
              <a:gdLst/>
              <a:ahLst/>
              <a:cxnLst/>
              <a:rect l="l" t="t" r="r" b="b"/>
              <a:pathLst>
                <a:path w="24764" h="494029" extrusionOk="0">
                  <a:moveTo>
                    <a:pt x="24384" y="0"/>
                  </a:moveTo>
                  <a:lnTo>
                    <a:pt x="0" y="0"/>
                  </a:lnTo>
                  <a:lnTo>
                    <a:pt x="0" y="493776"/>
                  </a:lnTo>
                  <a:lnTo>
                    <a:pt x="24384" y="493776"/>
                  </a:lnTo>
                  <a:lnTo>
                    <a:pt x="24384" y="487680"/>
                  </a:lnTo>
                  <a:lnTo>
                    <a:pt x="12192" y="487680"/>
                  </a:lnTo>
                  <a:lnTo>
                    <a:pt x="6096" y="481584"/>
                  </a:lnTo>
                  <a:lnTo>
                    <a:pt x="12192" y="481584"/>
                  </a:lnTo>
                  <a:lnTo>
                    <a:pt x="12192" y="12192"/>
                  </a:lnTo>
                  <a:lnTo>
                    <a:pt x="6096" y="12192"/>
                  </a:lnTo>
                  <a:lnTo>
                    <a:pt x="12192" y="6096"/>
                  </a:lnTo>
                  <a:lnTo>
                    <a:pt x="24384" y="6096"/>
                  </a:lnTo>
                  <a:lnTo>
                    <a:pt x="24384" y="0"/>
                  </a:lnTo>
                  <a:close/>
                </a:path>
                <a:path w="24764" h="494029" extrusionOk="0">
                  <a:moveTo>
                    <a:pt x="12192" y="481584"/>
                  </a:moveTo>
                  <a:lnTo>
                    <a:pt x="6096" y="481584"/>
                  </a:lnTo>
                  <a:lnTo>
                    <a:pt x="12192" y="487680"/>
                  </a:lnTo>
                  <a:lnTo>
                    <a:pt x="12192" y="481584"/>
                  </a:lnTo>
                  <a:close/>
                </a:path>
                <a:path w="24764" h="494029" extrusionOk="0">
                  <a:moveTo>
                    <a:pt x="12192" y="6096"/>
                  </a:moveTo>
                  <a:lnTo>
                    <a:pt x="12192" y="487680"/>
                  </a:lnTo>
                  <a:lnTo>
                    <a:pt x="18287" y="481584"/>
                  </a:lnTo>
                  <a:lnTo>
                    <a:pt x="24384" y="481584"/>
                  </a:lnTo>
                  <a:lnTo>
                    <a:pt x="24384" y="12192"/>
                  </a:lnTo>
                  <a:lnTo>
                    <a:pt x="18287" y="12192"/>
                  </a:lnTo>
                  <a:lnTo>
                    <a:pt x="12192" y="6096"/>
                  </a:lnTo>
                  <a:close/>
                </a:path>
                <a:path w="24764" h="494029" extrusionOk="0">
                  <a:moveTo>
                    <a:pt x="24384" y="481584"/>
                  </a:moveTo>
                  <a:lnTo>
                    <a:pt x="18287" y="481584"/>
                  </a:lnTo>
                  <a:lnTo>
                    <a:pt x="12192" y="487680"/>
                  </a:lnTo>
                  <a:lnTo>
                    <a:pt x="24384" y="487680"/>
                  </a:lnTo>
                  <a:lnTo>
                    <a:pt x="24384" y="481584"/>
                  </a:lnTo>
                  <a:close/>
                </a:path>
                <a:path w="24764" h="494029" extrusionOk="0">
                  <a:moveTo>
                    <a:pt x="12192" y="6096"/>
                  </a:moveTo>
                  <a:lnTo>
                    <a:pt x="6096" y="12192"/>
                  </a:lnTo>
                  <a:lnTo>
                    <a:pt x="12192" y="12192"/>
                  </a:lnTo>
                  <a:lnTo>
                    <a:pt x="12192" y="6096"/>
                  </a:lnTo>
                  <a:close/>
                </a:path>
                <a:path w="24764" h="494029"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49" name="Google Shape;149;g1fc63d35bfb_0_96"/>
            <p:cNvSpPr/>
            <p:nvPr/>
          </p:nvSpPr>
          <p:spPr>
            <a:xfrm>
              <a:off x="5269494" y="3829233"/>
              <a:ext cx="12700" cy="365760"/>
            </a:xfrm>
            <a:custGeom>
              <a:avLst/>
              <a:gdLst/>
              <a:ahLst/>
              <a:cxnLst/>
              <a:rect l="l" t="t" r="r" b="b"/>
              <a:pathLst>
                <a:path w="12700" h="365760" extrusionOk="0">
                  <a:moveTo>
                    <a:pt x="12191" y="0"/>
                  </a:moveTo>
                  <a:lnTo>
                    <a:pt x="0" y="0"/>
                  </a:lnTo>
                  <a:lnTo>
                    <a:pt x="0" y="365760"/>
                  </a:lnTo>
                  <a:lnTo>
                    <a:pt x="12191" y="365760"/>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0" name="Google Shape;150;g1fc63d35bfb_0_96"/>
            <p:cNvSpPr/>
            <p:nvPr/>
          </p:nvSpPr>
          <p:spPr>
            <a:xfrm>
              <a:off x="5263397" y="3823137"/>
              <a:ext cx="24764" cy="378460"/>
            </a:xfrm>
            <a:custGeom>
              <a:avLst/>
              <a:gdLst/>
              <a:ahLst/>
              <a:cxnLst/>
              <a:rect l="l" t="t" r="r" b="b"/>
              <a:pathLst>
                <a:path w="24764" h="378460" extrusionOk="0">
                  <a:moveTo>
                    <a:pt x="24384" y="0"/>
                  </a:moveTo>
                  <a:lnTo>
                    <a:pt x="0" y="0"/>
                  </a:lnTo>
                  <a:lnTo>
                    <a:pt x="0" y="377951"/>
                  </a:lnTo>
                  <a:lnTo>
                    <a:pt x="24384" y="377951"/>
                  </a:lnTo>
                  <a:lnTo>
                    <a:pt x="24384" y="371856"/>
                  </a:lnTo>
                  <a:lnTo>
                    <a:pt x="12192" y="371856"/>
                  </a:lnTo>
                  <a:lnTo>
                    <a:pt x="6096" y="365760"/>
                  </a:lnTo>
                  <a:lnTo>
                    <a:pt x="12192" y="365760"/>
                  </a:lnTo>
                  <a:lnTo>
                    <a:pt x="12192" y="12192"/>
                  </a:lnTo>
                  <a:lnTo>
                    <a:pt x="6096" y="12192"/>
                  </a:lnTo>
                  <a:lnTo>
                    <a:pt x="12192" y="6096"/>
                  </a:lnTo>
                  <a:lnTo>
                    <a:pt x="24384" y="6096"/>
                  </a:lnTo>
                  <a:lnTo>
                    <a:pt x="24384" y="0"/>
                  </a:lnTo>
                  <a:close/>
                </a:path>
                <a:path w="24764" h="378460" extrusionOk="0">
                  <a:moveTo>
                    <a:pt x="12192" y="365760"/>
                  </a:moveTo>
                  <a:lnTo>
                    <a:pt x="6096" y="365760"/>
                  </a:lnTo>
                  <a:lnTo>
                    <a:pt x="12192" y="371856"/>
                  </a:lnTo>
                  <a:lnTo>
                    <a:pt x="12192" y="365760"/>
                  </a:lnTo>
                  <a:close/>
                </a:path>
                <a:path w="24764" h="378460" extrusionOk="0">
                  <a:moveTo>
                    <a:pt x="12192" y="6096"/>
                  </a:moveTo>
                  <a:lnTo>
                    <a:pt x="12192" y="371856"/>
                  </a:lnTo>
                  <a:lnTo>
                    <a:pt x="18287" y="365760"/>
                  </a:lnTo>
                  <a:lnTo>
                    <a:pt x="24384" y="365760"/>
                  </a:lnTo>
                  <a:lnTo>
                    <a:pt x="24384" y="12192"/>
                  </a:lnTo>
                  <a:lnTo>
                    <a:pt x="18287" y="12192"/>
                  </a:lnTo>
                  <a:lnTo>
                    <a:pt x="12192" y="6096"/>
                  </a:lnTo>
                  <a:close/>
                </a:path>
                <a:path w="24764" h="378460" extrusionOk="0">
                  <a:moveTo>
                    <a:pt x="24384" y="365760"/>
                  </a:moveTo>
                  <a:lnTo>
                    <a:pt x="18287" y="365760"/>
                  </a:lnTo>
                  <a:lnTo>
                    <a:pt x="12192" y="371856"/>
                  </a:lnTo>
                  <a:lnTo>
                    <a:pt x="24384" y="371856"/>
                  </a:lnTo>
                  <a:lnTo>
                    <a:pt x="24384" y="365760"/>
                  </a:lnTo>
                  <a:close/>
                </a:path>
                <a:path w="24764" h="378460" extrusionOk="0">
                  <a:moveTo>
                    <a:pt x="12192" y="6096"/>
                  </a:moveTo>
                  <a:lnTo>
                    <a:pt x="6096" y="12192"/>
                  </a:lnTo>
                  <a:lnTo>
                    <a:pt x="12192" y="12192"/>
                  </a:lnTo>
                  <a:lnTo>
                    <a:pt x="12192" y="6096"/>
                  </a:lnTo>
                  <a:close/>
                </a:path>
                <a:path w="24764" h="378460"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1" name="Google Shape;151;g1fc63d35bfb_0_96"/>
            <p:cNvSpPr/>
            <p:nvPr/>
          </p:nvSpPr>
          <p:spPr>
            <a:xfrm>
              <a:off x="5269494" y="4194993"/>
              <a:ext cx="12700" cy="365760"/>
            </a:xfrm>
            <a:custGeom>
              <a:avLst/>
              <a:gdLst/>
              <a:ahLst/>
              <a:cxnLst/>
              <a:rect l="l" t="t" r="r" b="b"/>
              <a:pathLst>
                <a:path w="12700" h="365760" extrusionOk="0">
                  <a:moveTo>
                    <a:pt x="12191" y="0"/>
                  </a:moveTo>
                  <a:lnTo>
                    <a:pt x="0" y="0"/>
                  </a:lnTo>
                  <a:lnTo>
                    <a:pt x="0" y="365759"/>
                  </a:lnTo>
                  <a:lnTo>
                    <a:pt x="12191" y="36575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2" name="Google Shape;152;g1fc63d35bfb_0_96"/>
            <p:cNvSpPr/>
            <p:nvPr/>
          </p:nvSpPr>
          <p:spPr>
            <a:xfrm>
              <a:off x="5263397" y="4188897"/>
              <a:ext cx="24764" cy="805179"/>
            </a:xfrm>
            <a:custGeom>
              <a:avLst/>
              <a:gdLst/>
              <a:ahLst/>
              <a:cxnLst/>
              <a:rect l="l" t="t" r="r" b="b"/>
              <a:pathLst>
                <a:path w="24764" h="805179" extrusionOk="0">
                  <a:moveTo>
                    <a:pt x="24384" y="0"/>
                  </a:moveTo>
                  <a:lnTo>
                    <a:pt x="0" y="0"/>
                  </a:lnTo>
                  <a:lnTo>
                    <a:pt x="0" y="371856"/>
                  </a:lnTo>
                  <a:lnTo>
                    <a:pt x="0" y="377952"/>
                  </a:lnTo>
                  <a:lnTo>
                    <a:pt x="0" y="804672"/>
                  </a:lnTo>
                  <a:lnTo>
                    <a:pt x="24384" y="804672"/>
                  </a:lnTo>
                  <a:lnTo>
                    <a:pt x="24384" y="798576"/>
                  </a:lnTo>
                  <a:lnTo>
                    <a:pt x="24384" y="792480"/>
                  </a:lnTo>
                  <a:lnTo>
                    <a:pt x="24384" y="6096"/>
                  </a:lnTo>
                  <a:lnTo>
                    <a:pt x="2438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3" name="Google Shape;153;g1fc63d35bfb_0_96"/>
            <p:cNvSpPr/>
            <p:nvPr/>
          </p:nvSpPr>
          <p:spPr>
            <a:xfrm>
              <a:off x="7586205" y="3347649"/>
              <a:ext cx="15239" cy="481964"/>
            </a:xfrm>
            <a:custGeom>
              <a:avLst/>
              <a:gdLst/>
              <a:ahLst/>
              <a:cxnLst/>
              <a:rect l="l" t="t" r="r" b="b"/>
              <a:pathLst>
                <a:path w="15239" h="481964" extrusionOk="0">
                  <a:moveTo>
                    <a:pt x="15239" y="0"/>
                  </a:moveTo>
                  <a:lnTo>
                    <a:pt x="0" y="0"/>
                  </a:lnTo>
                  <a:lnTo>
                    <a:pt x="0" y="481584"/>
                  </a:lnTo>
                  <a:lnTo>
                    <a:pt x="15239" y="481584"/>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4" name="Google Shape;154;g1fc63d35bfb_0_96"/>
            <p:cNvSpPr/>
            <p:nvPr/>
          </p:nvSpPr>
          <p:spPr>
            <a:xfrm>
              <a:off x="7580108" y="3341553"/>
              <a:ext cx="27939" cy="494029"/>
            </a:xfrm>
            <a:custGeom>
              <a:avLst/>
              <a:gdLst/>
              <a:ahLst/>
              <a:cxnLst/>
              <a:rect l="l" t="t" r="r" b="b"/>
              <a:pathLst>
                <a:path w="27939"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39" h="494029" extrusionOk="0">
                  <a:moveTo>
                    <a:pt x="12191" y="481584"/>
                  </a:moveTo>
                  <a:lnTo>
                    <a:pt x="6095" y="481584"/>
                  </a:lnTo>
                  <a:lnTo>
                    <a:pt x="12191" y="487680"/>
                  </a:lnTo>
                  <a:lnTo>
                    <a:pt x="12191" y="481584"/>
                  </a:lnTo>
                  <a:close/>
                </a:path>
                <a:path w="27939" h="494029" extrusionOk="0">
                  <a:moveTo>
                    <a:pt x="15239" y="481584"/>
                  </a:moveTo>
                  <a:lnTo>
                    <a:pt x="12191" y="481584"/>
                  </a:lnTo>
                  <a:lnTo>
                    <a:pt x="12191" y="487680"/>
                  </a:lnTo>
                  <a:lnTo>
                    <a:pt x="15239" y="487680"/>
                  </a:lnTo>
                  <a:lnTo>
                    <a:pt x="15239" y="481584"/>
                  </a:lnTo>
                  <a:close/>
                </a:path>
                <a:path w="27939" h="494029" extrusionOk="0">
                  <a:moveTo>
                    <a:pt x="15239" y="6096"/>
                  </a:moveTo>
                  <a:lnTo>
                    <a:pt x="15239" y="487680"/>
                  </a:lnTo>
                  <a:lnTo>
                    <a:pt x="21335" y="481584"/>
                  </a:lnTo>
                  <a:lnTo>
                    <a:pt x="27431" y="481584"/>
                  </a:lnTo>
                  <a:lnTo>
                    <a:pt x="27431" y="12192"/>
                  </a:lnTo>
                  <a:lnTo>
                    <a:pt x="21335" y="12192"/>
                  </a:lnTo>
                  <a:lnTo>
                    <a:pt x="15239" y="6096"/>
                  </a:lnTo>
                  <a:close/>
                </a:path>
                <a:path w="27939" h="494029" extrusionOk="0">
                  <a:moveTo>
                    <a:pt x="27431" y="481584"/>
                  </a:moveTo>
                  <a:lnTo>
                    <a:pt x="21335" y="481584"/>
                  </a:lnTo>
                  <a:lnTo>
                    <a:pt x="15239" y="487680"/>
                  </a:lnTo>
                  <a:lnTo>
                    <a:pt x="27431" y="487680"/>
                  </a:lnTo>
                  <a:lnTo>
                    <a:pt x="27431" y="481584"/>
                  </a:lnTo>
                  <a:close/>
                </a:path>
                <a:path w="27939" h="494029" extrusionOk="0">
                  <a:moveTo>
                    <a:pt x="12191" y="6096"/>
                  </a:moveTo>
                  <a:lnTo>
                    <a:pt x="6095" y="12192"/>
                  </a:lnTo>
                  <a:lnTo>
                    <a:pt x="12191" y="12192"/>
                  </a:lnTo>
                  <a:lnTo>
                    <a:pt x="12191" y="6096"/>
                  </a:lnTo>
                  <a:close/>
                </a:path>
                <a:path w="27939" h="494029" extrusionOk="0">
                  <a:moveTo>
                    <a:pt x="15239" y="6096"/>
                  </a:moveTo>
                  <a:lnTo>
                    <a:pt x="12191" y="6096"/>
                  </a:lnTo>
                  <a:lnTo>
                    <a:pt x="12191" y="12192"/>
                  </a:lnTo>
                  <a:lnTo>
                    <a:pt x="15239" y="12192"/>
                  </a:lnTo>
                  <a:lnTo>
                    <a:pt x="15239" y="6096"/>
                  </a:lnTo>
                  <a:close/>
                </a:path>
                <a:path w="27939"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5" name="Google Shape;155;g1fc63d35bfb_0_96"/>
            <p:cNvSpPr/>
            <p:nvPr/>
          </p:nvSpPr>
          <p:spPr>
            <a:xfrm>
              <a:off x="7586205" y="3829233"/>
              <a:ext cx="15239" cy="365760"/>
            </a:xfrm>
            <a:custGeom>
              <a:avLst/>
              <a:gdLst/>
              <a:ahLst/>
              <a:cxnLst/>
              <a:rect l="l" t="t" r="r" b="b"/>
              <a:pathLst>
                <a:path w="15239" h="365760" extrusionOk="0">
                  <a:moveTo>
                    <a:pt x="15239" y="0"/>
                  </a:moveTo>
                  <a:lnTo>
                    <a:pt x="0" y="0"/>
                  </a:lnTo>
                  <a:lnTo>
                    <a:pt x="0" y="365760"/>
                  </a:lnTo>
                  <a:lnTo>
                    <a:pt x="15239" y="365760"/>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6" name="Google Shape;156;g1fc63d35bfb_0_96"/>
            <p:cNvSpPr/>
            <p:nvPr/>
          </p:nvSpPr>
          <p:spPr>
            <a:xfrm>
              <a:off x="7580108" y="3823137"/>
              <a:ext cx="27939" cy="378460"/>
            </a:xfrm>
            <a:custGeom>
              <a:avLst/>
              <a:gdLst/>
              <a:ahLst/>
              <a:cxnLst/>
              <a:rect l="l" t="t" r="r" b="b"/>
              <a:pathLst>
                <a:path w="27939"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39" h="378460" extrusionOk="0">
                  <a:moveTo>
                    <a:pt x="12191" y="365760"/>
                  </a:moveTo>
                  <a:lnTo>
                    <a:pt x="6095" y="365760"/>
                  </a:lnTo>
                  <a:lnTo>
                    <a:pt x="12191" y="371856"/>
                  </a:lnTo>
                  <a:lnTo>
                    <a:pt x="12191" y="365760"/>
                  </a:lnTo>
                  <a:close/>
                </a:path>
                <a:path w="27939" h="378460" extrusionOk="0">
                  <a:moveTo>
                    <a:pt x="15239" y="365760"/>
                  </a:moveTo>
                  <a:lnTo>
                    <a:pt x="12191" y="365760"/>
                  </a:lnTo>
                  <a:lnTo>
                    <a:pt x="12191" y="371856"/>
                  </a:lnTo>
                  <a:lnTo>
                    <a:pt x="15239" y="371856"/>
                  </a:lnTo>
                  <a:lnTo>
                    <a:pt x="15239" y="365760"/>
                  </a:lnTo>
                  <a:close/>
                </a:path>
                <a:path w="27939" h="378460" extrusionOk="0">
                  <a:moveTo>
                    <a:pt x="15239" y="6096"/>
                  </a:moveTo>
                  <a:lnTo>
                    <a:pt x="15239" y="371856"/>
                  </a:lnTo>
                  <a:lnTo>
                    <a:pt x="21335" y="365760"/>
                  </a:lnTo>
                  <a:lnTo>
                    <a:pt x="27431" y="365760"/>
                  </a:lnTo>
                  <a:lnTo>
                    <a:pt x="27431" y="12192"/>
                  </a:lnTo>
                  <a:lnTo>
                    <a:pt x="21335" y="12192"/>
                  </a:lnTo>
                  <a:lnTo>
                    <a:pt x="15239" y="6096"/>
                  </a:lnTo>
                  <a:close/>
                </a:path>
                <a:path w="27939" h="378460" extrusionOk="0">
                  <a:moveTo>
                    <a:pt x="27431" y="365760"/>
                  </a:moveTo>
                  <a:lnTo>
                    <a:pt x="21335" y="365760"/>
                  </a:lnTo>
                  <a:lnTo>
                    <a:pt x="15239" y="371856"/>
                  </a:lnTo>
                  <a:lnTo>
                    <a:pt x="27431" y="371856"/>
                  </a:lnTo>
                  <a:lnTo>
                    <a:pt x="27431" y="365760"/>
                  </a:lnTo>
                  <a:close/>
                </a:path>
                <a:path w="27939" h="378460" extrusionOk="0">
                  <a:moveTo>
                    <a:pt x="12191" y="6096"/>
                  </a:moveTo>
                  <a:lnTo>
                    <a:pt x="6095" y="12192"/>
                  </a:lnTo>
                  <a:lnTo>
                    <a:pt x="12191" y="12192"/>
                  </a:lnTo>
                  <a:lnTo>
                    <a:pt x="12191" y="6096"/>
                  </a:lnTo>
                  <a:close/>
                </a:path>
                <a:path w="27939" h="378460" extrusionOk="0">
                  <a:moveTo>
                    <a:pt x="15239" y="6096"/>
                  </a:moveTo>
                  <a:lnTo>
                    <a:pt x="12191" y="6096"/>
                  </a:lnTo>
                  <a:lnTo>
                    <a:pt x="12191" y="12192"/>
                  </a:lnTo>
                  <a:lnTo>
                    <a:pt x="15239" y="12192"/>
                  </a:lnTo>
                  <a:lnTo>
                    <a:pt x="15239" y="6096"/>
                  </a:lnTo>
                  <a:close/>
                </a:path>
                <a:path w="27939"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7" name="Google Shape;157;g1fc63d35bfb_0_96"/>
            <p:cNvSpPr/>
            <p:nvPr/>
          </p:nvSpPr>
          <p:spPr>
            <a:xfrm>
              <a:off x="7586205" y="4194993"/>
              <a:ext cx="15239" cy="365760"/>
            </a:xfrm>
            <a:custGeom>
              <a:avLst/>
              <a:gdLst/>
              <a:ahLst/>
              <a:cxnLst/>
              <a:rect l="l" t="t" r="r" b="b"/>
              <a:pathLst>
                <a:path w="15239" h="365760" extrusionOk="0">
                  <a:moveTo>
                    <a:pt x="15239" y="0"/>
                  </a:moveTo>
                  <a:lnTo>
                    <a:pt x="0" y="0"/>
                  </a:lnTo>
                  <a:lnTo>
                    <a:pt x="0" y="365759"/>
                  </a:lnTo>
                  <a:lnTo>
                    <a:pt x="15239" y="36575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8" name="Google Shape;158;g1fc63d35bfb_0_96"/>
            <p:cNvSpPr/>
            <p:nvPr/>
          </p:nvSpPr>
          <p:spPr>
            <a:xfrm>
              <a:off x="7580109" y="4188897"/>
              <a:ext cx="1216659" cy="805179"/>
            </a:xfrm>
            <a:custGeom>
              <a:avLst/>
              <a:gdLst/>
              <a:ahLst/>
              <a:cxnLst/>
              <a:rect l="l" t="t" r="r" b="b"/>
              <a:pathLst>
                <a:path w="1216659" h="805179" extrusionOk="0">
                  <a:moveTo>
                    <a:pt x="27432" y="0"/>
                  </a:moveTo>
                  <a:lnTo>
                    <a:pt x="15240" y="0"/>
                  </a:lnTo>
                  <a:lnTo>
                    <a:pt x="15240" y="12192"/>
                  </a:lnTo>
                  <a:lnTo>
                    <a:pt x="15240" y="362712"/>
                  </a:lnTo>
                  <a:lnTo>
                    <a:pt x="15240" y="384048"/>
                  </a:lnTo>
                  <a:lnTo>
                    <a:pt x="15240" y="792480"/>
                  </a:lnTo>
                  <a:lnTo>
                    <a:pt x="12192" y="792480"/>
                  </a:lnTo>
                  <a:lnTo>
                    <a:pt x="12192" y="384048"/>
                  </a:lnTo>
                  <a:lnTo>
                    <a:pt x="15240" y="384048"/>
                  </a:lnTo>
                  <a:lnTo>
                    <a:pt x="15240" y="362712"/>
                  </a:lnTo>
                  <a:lnTo>
                    <a:pt x="12192" y="362712"/>
                  </a:lnTo>
                  <a:lnTo>
                    <a:pt x="12192" y="12192"/>
                  </a:lnTo>
                  <a:lnTo>
                    <a:pt x="15240" y="12192"/>
                  </a:lnTo>
                  <a:lnTo>
                    <a:pt x="15240" y="0"/>
                  </a:lnTo>
                  <a:lnTo>
                    <a:pt x="0" y="0"/>
                  </a:lnTo>
                  <a:lnTo>
                    <a:pt x="0" y="371856"/>
                  </a:lnTo>
                  <a:lnTo>
                    <a:pt x="0" y="377952"/>
                  </a:lnTo>
                  <a:lnTo>
                    <a:pt x="0" y="804672"/>
                  </a:lnTo>
                  <a:lnTo>
                    <a:pt x="27432" y="804672"/>
                  </a:lnTo>
                  <a:lnTo>
                    <a:pt x="27432" y="798576"/>
                  </a:lnTo>
                  <a:lnTo>
                    <a:pt x="27432" y="792480"/>
                  </a:lnTo>
                  <a:lnTo>
                    <a:pt x="27432" y="6096"/>
                  </a:lnTo>
                  <a:lnTo>
                    <a:pt x="27432" y="0"/>
                  </a:lnTo>
                  <a:close/>
                </a:path>
                <a:path w="1216659" h="805179" extrusionOk="0">
                  <a:moveTo>
                    <a:pt x="1216152" y="371856"/>
                  </a:moveTo>
                  <a:lnTo>
                    <a:pt x="1203960" y="371856"/>
                  </a:lnTo>
                  <a:lnTo>
                    <a:pt x="1203960" y="384048"/>
                  </a:lnTo>
                  <a:lnTo>
                    <a:pt x="1203960" y="792480"/>
                  </a:lnTo>
                  <a:lnTo>
                    <a:pt x="1200912" y="792480"/>
                  </a:lnTo>
                  <a:lnTo>
                    <a:pt x="1200912" y="384048"/>
                  </a:lnTo>
                  <a:lnTo>
                    <a:pt x="1203960" y="384048"/>
                  </a:lnTo>
                  <a:lnTo>
                    <a:pt x="1203960" y="371856"/>
                  </a:lnTo>
                  <a:lnTo>
                    <a:pt x="1188720" y="371856"/>
                  </a:lnTo>
                  <a:lnTo>
                    <a:pt x="1188720" y="804672"/>
                  </a:lnTo>
                  <a:lnTo>
                    <a:pt x="1216152" y="804672"/>
                  </a:lnTo>
                  <a:lnTo>
                    <a:pt x="1216152" y="798576"/>
                  </a:lnTo>
                  <a:lnTo>
                    <a:pt x="1216152" y="792480"/>
                  </a:lnTo>
                  <a:lnTo>
                    <a:pt x="1216152" y="384048"/>
                  </a:lnTo>
                  <a:lnTo>
                    <a:pt x="1216152" y="377952"/>
                  </a:lnTo>
                  <a:lnTo>
                    <a:pt x="1216152" y="37185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59" name="Google Shape;159;g1fc63d35bfb_0_96"/>
            <p:cNvSpPr/>
            <p:nvPr/>
          </p:nvSpPr>
          <p:spPr>
            <a:xfrm>
              <a:off x="4019689" y="4969186"/>
              <a:ext cx="4761230" cy="18414"/>
            </a:xfrm>
            <a:custGeom>
              <a:avLst/>
              <a:gdLst/>
              <a:ahLst/>
              <a:cxnLst/>
              <a:rect l="l" t="t" r="r" b="b"/>
              <a:pathLst>
                <a:path w="4761230" h="18414" extrusionOk="0">
                  <a:moveTo>
                    <a:pt x="4760976" y="0"/>
                  </a:moveTo>
                  <a:lnTo>
                    <a:pt x="0" y="0"/>
                  </a:lnTo>
                  <a:lnTo>
                    <a:pt x="0" y="18287"/>
                  </a:lnTo>
                  <a:lnTo>
                    <a:pt x="4760976" y="18287"/>
                  </a:lnTo>
                  <a:lnTo>
                    <a:pt x="476097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60" name="Google Shape;160;g1fc63d35bfb_0_96"/>
            <p:cNvSpPr/>
            <p:nvPr/>
          </p:nvSpPr>
          <p:spPr>
            <a:xfrm>
              <a:off x="4013592" y="4963090"/>
              <a:ext cx="4773295" cy="30479"/>
            </a:xfrm>
            <a:custGeom>
              <a:avLst/>
              <a:gdLst/>
              <a:ahLst/>
              <a:cxnLst/>
              <a:rect l="l" t="t" r="r" b="b"/>
              <a:pathLst>
                <a:path w="4773295" h="30479" extrusionOk="0">
                  <a:moveTo>
                    <a:pt x="4773168" y="0"/>
                  </a:moveTo>
                  <a:lnTo>
                    <a:pt x="0" y="0"/>
                  </a:lnTo>
                  <a:lnTo>
                    <a:pt x="0" y="30480"/>
                  </a:lnTo>
                  <a:lnTo>
                    <a:pt x="4773168" y="30480"/>
                  </a:lnTo>
                  <a:lnTo>
                    <a:pt x="4773168" y="24384"/>
                  </a:lnTo>
                  <a:lnTo>
                    <a:pt x="12191" y="24384"/>
                  </a:lnTo>
                  <a:lnTo>
                    <a:pt x="6095" y="18288"/>
                  </a:lnTo>
                  <a:lnTo>
                    <a:pt x="12191" y="18288"/>
                  </a:lnTo>
                  <a:lnTo>
                    <a:pt x="12191" y="15240"/>
                  </a:lnTo>
                  <a:lnTo>
                    <a:pt x="6095" y="15240"/>
                  </a:lnTo>
                  <a:lnTo>
                    <a:pt x="12191" y="6096"/>
                  </a:lnTo>
                  <a:lnTo>
                    <a:pt x="4773168" y="6096"/>
                  </a:lnTo>
                  <a:lnTo>
                    <a:pt x="4773168" y="0"/>
                  </a:lnTo>
                  <a:close/>
                </a:path>
                <a:path w="4773295" h="30479" extrusionOk="0">
                  <a:moveTo>
                    <a:pt x="12191" y="18288"/>
                  </a:moveTo>
                  <a:lnTo>
                    <a:pt x="6095" y="18288"/>
                  </a:lnTo>
                  <a:lnTo>
                    <a:pt x="12191" y="24384"/>
                  </a:lnTo>
                  <a:lnTo>
                    <a:pt x="12191" y="18288"/>
                  </a:lnTo>
                  <a:close/>
                </a:path>
                <a:path w="4773295" h="30479" extrusionOk="0">
                  <a:moveTo>
                    <a:pt x="4760975" y="18288"/>
                  </a:moveTo>
                  <a:lnTo>
                    <a:pt x="12191" y="18288"/>
                  </a:lnTo>
                  <a:lnTo>
                    <a:pt x="12191" y="24384"/>
                  </a:lnTo>
                  <a:lnTo>
                    <a:pt x="4760975" y="24384"/>
                  </a:lnTo>
                  <a:lnTo>
                    <a:pt x="4760975" y="18288"/>
                  </a:lnTo>
                  <a:close/>
                </a:path>
                <a:path w="4773295" h="30479" extrusionOk="0">
                  <a:moveTo>
                    <a:pt x="4760975" y="6096"/>
                  </a:moveTo>
                  <a:lnTo>
                    <a:pt x="4760975" y="24384"/>
                  </a:lnTo>
                  <a:lnTo>
                    <a:pt x="4767071" y="18288"/>
                  </a:lnTo>
                  <a:lnTo>
                    <a:pt x="4773168" y="18288"/>
                  </a:lnTo>
                  <a:lnTo>
                    <a:pt x="4773168" y="15240"/>
                  </a:lnTo>
                  <a:lnTo>
                    <a:pt x="4767071" y="15240"/>
                  </a:lnTo>
                  <a:lnTo>
                    <a:pt x="4760975" y="6096"/>
                  </a:lnTo>
                  <a:close/>
                </a:path>
                <a:path w="4773295" h="30479" extrusionOk="0">
                  <a:moveTo>
                    <a:pt x="4773168" y="18288"/>
                  </a:moveTo>
                  <a:lnTo>
                    <a:pt x="4767071" y="18288"/>
                  </a:lnTo>
                  <a:lnTo>
                    <a:pt x="4760975" y="24384"/>
                  </a:lnTo>
                  <a:lnTo>
                    <a:pt x="4773168" y="24384"/>
                  </a:lnTo>
                  <a:lnTo>
                    <a:pt x="4773168" y="18288"/>
                  </a:lnTo>
                  <a:close/>
                </a:path>
                <a:path w="4773295" h="30479" extrusionOk="0">
                  <a:moveTo>
                    <a:pt x="12191" y="6096"/>
                  </a:moveTo>
                  <a:lnTo>
                    <a:pt x="6095" y="15240"/>
                  </a:lnTo>
                  <a:lnTo>
                    <a:pt x="12191" y="15240"/>
                  </a:lnTo>
                  <a:lnTo>
                    <a:pt x="12191" y="6096"/>
                  </a:lnTo>
                  <a:close/>
                </a:path>
                <a:path w="4773295" h="30479" extrusionOk="0">
                  <a:moveTo>
                    <a:pt x="4760975" y="6096"/>
                  </a:moveTo>
                  <a:lnTo>
                    <a:pt x="12191" y="6096"/>
                  </a:lnTo>
                  <a:lnTo>
                    <a:pt x="12191" y="15240"/>
                  </a:lnTo>
                  <a:lnTo>
                    <a:pt x="4760975" y="15240"/>
                  </a:lnTo>
                  <a:lnTo>
                    <a:pt x="4760975" y="6096"/>
                  </a:lnTo>
                  <a:close/>
                </a:path>
                <a:path w="4773295" h="30479" extrusionOk="0">
                  <a:moveTo>
                    <a:pt x="4773168" y="6096"/>
                  </a:moveTo>
                  <a:lnTo>
                    <a:pt x="4760975" y="6096"/>
                  </a:lnTo>
                  <a:lnTo>
                    <a:pt x="4767071" y="15240"/>
                  </a:lnTo>
                  <a:lnTo>
                    <a:pt x="4773168" y="15240"/>
                  </a:lnTo>
                  <a:lnTo>
                    <a:pt x="4773168"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161" name="Google Shape;161;g1fc63d35bfb_0_96"/>
          <p:cNvSpPr txBox="1"/>
          <p:nvPr/>
        </p:nvSpPr>
        <p:spPr>
          <a:xfrm>
            <a:off x="5193313" y="2789437"/>
            <a:ext cx="665100" cy="883800"/>
          </a:xfrm>
          <a:prstGeom prst="rect">
            <a:avLst/>
          </a:prstGeom>
          <a:noFill/>
          <a:ln>
            <a:noFill/>
          </a:ln>
        </p:spPr>
        <p:txBody>
          <a:bodyPr spcFirstLastPara="1" wrap="square" lIns="0" tIns="173975" rIns="0" bIns="0" anchor="t" anchorCtr="0">
            <a:spAutoFit/>
          </a:bodyPr>
          <a:lstStyle/>
          <a:p>
            <a:pPr marL="12700" marR="0" lvl="0" indent="0" algn="l"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Output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2700" marR="0" lvl="0" indent="0" algn="ctr" rtl="0">
              <a:lnSpc>
                <a:spcPct val="100000"/>
              </a:lnSpc>
              <a:spcBef>
                <a:spcPts val="1200"/>
              </a:spcBef>
              <a:spcAft>
                <a:spcPts val="0"/>
              </a:spcAft>
              <a:buClr>
                <a:srgbClr val="000000"/>
              </a:buClr>
              <a:buSzPts val="1800"/>
              <a:buFont typeface="Times New Roman" panose="02020603050405020304"/>
              <a:buNone/>
            </a:pPr>
            <a:r>
              <a:rPr lang="en-US" sz="18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z</a:t>
            </a: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162" name="Google Shape;162;g1fc63d35bfb_0_96"/>
          <p:cNvGraphicFramePr/>
          <p:nvPr/>
        </p:nvGraphicFramePr>
        <p:xfrm>
          <a:off x="1035649" y="3643512"/>
          <a:ext cx="4659275" cy="3000000"/>
        </p:xfrm>
        <a:graphic>
          <a:graphicData uri="http://schemas.openxmlformats.org/drawingml/2006/table">
            <a:tbl>
              <a:tblPr>
                <a:noFill/>
                <a:tableStyleId>{BBE8B231-864D-4E9A-B6B0-EE43FCF1B9A1}</a:tableStyleId>
              </a:tblPr>
              <a:tblGrid>
                <a:gridCol w="492125"/>
                <a:gridCol w="1147750"/>
                <a:gridCol w="1190625"/>
                <a:gridCol w="1271575"/>
                <a:gridCol w="557200"/>
              </a:tblGrid>
              <a:tr h="455600">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c>
                  <a:txBody>
                    <a:bodyPr/>
                    <a:lstStyle/>
                    <a:p>
                      <a:pPr marL="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3810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r>
              <a:tr h="392100">
                <a:tc>
                  <a:txBody>
                    <a:bodyPr/>
                    <a:lstStyle/>
                    <a:p>
                      <a:pPr marL="31750"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a:t>
                      </a:r>
                      <a:endParaRPr sz="1400" b="1"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01</a:t>
                      </a:r>
                      <a:endParaRPr sz="1400" u="none" strike="noStrike" cap="none"/>
                    </a:p>
                  </a:txBody>
                  <a:tcPr marL="0" marR="0" marT="58425"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u="none" strike="noStrike" cap="none"/>
                    </a:p>
                  </a:txBody>
                  <a:tcPr marL="0" marR="0" marT="58425" marB="0"/>
                </a:tc>
              </a:tr>
              <a:tr h="363525">
                <a:tc>
                  <a:txBody>
                    <a:bodyPr/>
                    <a:lstStyle/>
                    <a:p>
                      <a:pPr marL="48895"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a:t>
                      </a:r>
                      <a:endParaRPr sz="1400" b="1" u="none" strike="noStrike" cap="none"/>
                    </a:p>
                  </a:txBody>
                  <a:tcPr marL="0" marR="0" marT="330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01</a:t>
                      </a:r>
                      <a:endParaRPr sz="1400" u="none" strike="noStrike" cap="none"/>
                    </a:p>
                  </a:txBody>
                  <a:tcPr marL="0" marR="0" marT="298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298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10</a:t>
                      </a:r>
                      <a:endParaRPr sz="1400" u="none" strike="noStrike" cap="none"/>
                    </a:p>
                  </a:txBody>
                  <a:tcPr marL="0" marR="0" marT="29850"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u="none" strike="noStrike" cap="none"/>
                    </a:p>
                  </a:txBody>
                  <a:tcPr marL="0" marR="0" marT="33025" marB="0"/>
                </a:tc>
              </a:tr>
              <a:tr h="363525">
                <a:tc>
                  <a:txBody>
                    <a:bodyPr/>
                    <a:lstStyle/>
                    <a:p>
                      <a:pPr marL="48895"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a:t>
                      </a:r>
                      <a:endParaRPr sz="1400" b="1" u="none" strike="noStrike" cap="none"/>
                    </a:p>
                  </a:txBody>
                  <a:tcPr marL="0" marR="0" marT="311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10</a:t>
                      </a:r>
                      <a:endParaRPr sz="1400" u="none" strike="noStrike" cap="none"/>
                    </a:p>
                  </a:txBody>
                  <a:tcPr marL="0" marR="0" marT="279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279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10</a:t>
                      </a:r>
                      <a:endParaRPr sz="1400" u="none" strike="noStrike" cap="none"/>
                    </a:p>
                  </a:txBody>
                  <a:tcPr marL="0" marR="0" marT="27950"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u="none" strike="noStrike" cap="none"/>
                    </a:p>
                  </a:txBody>
                  <a:tcPr marL="0" marR="0" marT="31125" marB="0"/>
                </a:tc>
              </a:tr>
              <a:tr h="307975">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11</a:t>
                      </a:r>
                      <a:endParaRPr sz="1400" u="none" strike="noStrike" cap="none"/>
                    </a:p>
                  </a:txBody>
                  <a:tcPr marL="0" marR="0" marT="2985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a:t>
                      </a:r>
                      <a:endParaRPr sz="1400" u="none" strike="noStrike" cap="none"/>
                    </a:p>
                  </a:txBody>
                  <a:tcPr marL="0" marR="0" marT="2985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a:t>
                      </a:r>
                      <a:endParaRPr sz="1400" u="none" strike="noStrike" cap="none"/>
                    </a:p>
                  </a:txBody>
                  <a:tcPr marL="0" marR="0" marT="29850" marB="0"/>
                </a:tc>
                <a:tc>
                  <a:txBody>
                    <a:bodyPr/>
                    <a:lstStyle/>
                    <a:p>
                      <a:pPr marL="0" marR="0" lvl="0" indent="0" algn="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
                      </a:r>
                      <a:endParaRPr sz="1400" u="none" strike="noStrike" cap="none"/>
                    </a:p>
                  </a:txBody>
                  <a:tcPr marL="0" marR="0" marT="29850" marB="0"/>
                </a:tc>
              </a:tr>
            </a:tbl>
          </a:graphicData>
        </a:graphic>
      </p:graphicFrame>
      <p:sp>
        <p:nvSpPr>
          <p:cNvPr id="163" name="Google Shape;163;g1fc63d35bfb_0_96"/>
          <p:cNvSpPr txBox="1"/>
          <p:nvPr/>
        </p:nvSpPr>
        <p:spPr>
          <a:xfrm>
            <a:off x="7312325" y="2978738"/>
            <a:ext cx="3699000" cy="157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Schemes-&gt;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1" i="0" u="none" strike="noStrike" cap="none">
                <a:solidFill>
                  <a:srgbClr val="000000"/>
                </a:solidFill>
                <a:highlight>
                  <a:srgbClr val="FFFF00"/>
                </a:highlight>
                <a:latin typeface="Calibri" panose="020F0502020204030204"/>
                <a:ea typeface="Calibri" panose="020F0502020204030204"/>
                <a:cs typeface="Calibri" panose="020F0502020204030204"/>
                <a:sym typeface="Calibri" panose="020F0502020204030204"/>
              </a:rPr>
              <a:t>Binary encoding</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Gray 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One-hot </a:t>
            </a: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g1fc63d35bfb_0_158"/>
          <p:cNvSpPr txBox="1"/>
          <p:nvPr/>
        </p:nvSpPr>
        <p:spPr>
          <a:xfrm>
            <a:off x="874668" y="427642"/>
            <a:ext cx="10608000" cy="4788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Encoding Schemes (State Assignment) </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9" name="Google Shape;169;g1fc63d35bfb_0_158"/>
          <p:cNvSpPr txBox="1"/>
          <p:nvPr/>
        </p:nvSpPr>
        <p:spPr>
          <a:xfrm>
            <a:off x="874675" y="1343900"/>
            <a:ext cx="5900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Consider another state assigned table below:</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0" name="Google Shape;170;g1fc63d35bfb_0_158"/>
          <p:cNvSpPr txBox="1"/>
          <p:nvPr/>
        </p:nvSpPr>
        <p:spPr>
          <a:xfrm>
            <a:off x="1638887" y="2606888"/>
            <a:ext cx="701700" cy="680400"/>
          </a:xfrm>
          <a:prstGeom prst="rect">
            <a:avLst/>
          </a:prstGeom>
          <a:noFill/>
          <a:ln>
            <a:noFill/>
          </a:ln>
        </p:spPr>
        <p:txBody>
          <a:bodyPr spcFirstLastPara="1" wrap="square" lIns="0" tIns="12700" rIns="0" bIns="0" anchor="t" anchorCtr="0">
            <a:spAutoFit/>
          </a:bodyPr>
          <a:lstStyle/>
          <a:p>
            <a:pPr marL="182245" marR="0" lvl="0" indent="-169545" algn="l" rtl="0">
              <a:lnSpc>
                <a:spcPct val="141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Present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1" name="Google Shape;171;g1fc63d35bfb_0_158"/>
          <p:cNvSpPr txBox="1"/>
          <p:nvPr/>
        </p:nvSpPr>
        <p:spPr>
          <a:xfrm>
            <a:off x="2887625" y="2525125"/>
            <a:ext cx="1920900" cy="843900"/>
          </a:xfrm>
          <a:prstGeom prst="rect">
            <a:avLst/>
          </a:prstGeom>
          <a:noFill/>
          <a:ln>
            <a:noFill/>
          </a:ln>
        </p:spPr>
        <p:txBody>
          <a:bodyPr spcFirstLastPara="1" wrap="square" lIns="0" tIns="12700" rIns="0" bIns="0" anchor="t" anchorCtr="0">
            <a:spAutoFit/>
          </a:bodyPr>
          <a:lstStyle/>
          <a:p>
            <a:pPr marL="368300"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Next state</a:t>
            </a:r>
            <a:endParaRPr sz="16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368300" marR="0" lvl="0" indent="0" algn="l" rtl="0">
              <a:lnSpc>
                <a:spcPct val="100000"/>
              </a:lnSpc>
              <a:spcBef>
                <a:spcPts val="0"/>
              </a:spcBef>
              <a:spcAft>
                <a:spcPts val="0"/>
              </a:spcAft>
              <a:buClr>
                <a:srgbClr val="000000"/>
              </a:buClr>
              <a:buSzPts val="1800"/>
              <a:buFont typeface="Times New Roman" panose="02020603050405020304"/>
              <a:buNone/>
            </a:pP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w=0              w=1</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pSp>
        <p:nvGrpSpPr>
          <p:cNvPr id="172" name="Google Shape;172;g1fc63d35bfb_0_158"/>
          <p:cNvGrpSpPr/>
          <p:nvPr/>
        </p:nvGrpSpPr>
        <p:grpSpPr>
          <a:xfrm>
            <a:off x="1456417" y="2375142"/>
            <a:ext cx="4783295" cy="3317972"/>
            <a:chOff x="4013592" y="1676104"/>
            <a:chExt cx="4783295" cy="3317972"/>
          </a:xfrm>
        </p:grpSpPr>
        <p:sp>
          <p:nvSpPr>
            <p:cNvPr id="173" name="Google Shape;173;g1fc63d35bfb_0_158"/>
            <p:cNvSpPr/>
            <p:nvPr/>
          </p:nvSpPr>
          <p:spPr>
            <a:xfrm>
              <a:off x="4013592" y="1676104"/>
              <a:ext cx="4773295" cy="27939"/>
            </a:xfrm>
            <a:custGeom>
              <a:avLst/>
              <a:gdLst/>
              <a:ahLst/>
              <a:cxnLst/>
              <a:rect l="l" t="t" r="r" b="b"/>
              <a:pathLst>
                <a:path w="4773295" h="27939" extrusionOk="0">
                  <a:moveTo>
                    <a:pt x="4773168" y="0"/>
                  </a:moveTo>
                  <a:lnTo>
                    <a:pt x="4764392" y="0"/>
                  </a:lnTo>
                  <a:lnTo>
                    <a:pt x="4764392" y="6350"/>
                  </a:lnTo>
                  <a:lnTo>
                    <a:pt x="4764392" y="9512"/>
                  </a:lnTo>
                  <a:lnTo>
                    <a:pt x="4763770" y="8890"/>
                  </a:lnTo>
                  <a:lnTo>
                    <a:pt x="4763770" y="17145"/>
                  </a:lnTo>
                  <a:lnTo>
                    <a:pt x="4763770" y="21590"/>
                  </a:lnTo>
                  <a:lnTo>
                    <a:pt x="9385" y="21590"/>
                  </a:lnTo>
                  <a:lnTo>
                    <a:pt x="9385" y="17132"/>
                  </a:lnTo>
                  <a:lnTo>
                    <a:pt x="12192" y="21336"/>
                  </a:lnTo>
                  <a:lnTo>
                    <a:pt x="4760976" y="21336"/>
                  </a:lnTo>
                  <a:lnTo>
                    <a:pt x="4763770" y="17145"/>
                  </a:lnTo>
                  <a:lnTo>
                    <a:pt x="4763770" y="8890"/>
                  </a:lnTo>
                  <a:lnTo>
                    <a:pt x="4761230" y="6350"/>
                  </a:lnTo>
                  <a:lnTo>
                    <a:pt x="4764392" y="6350"/>
                  </a:lnTo>
                  <a:lnTo>
                    <a:pt x="4764392" y="0"/>
                  </a:lnTo>
                  <a:lnTo>
                    <a:pt x="11938" y="0"/>
                  </a:lnTo>
                  <a:lnTo>
                    <a:pt x="11938" y="6350"/>
                  </a:lnTo>
                  <a:lnTo>
                    <a:pt x="8763" y="9525"/>
                  </a:lnTo>
                  <a:lnTo>
                    <a:pt x="8763" y="6350"/>
                  </a:lnTo>
                  <a:lnTo>
                    <a:pt x="11938" y="6350"/>
                  </a:lnTo>
                  <a:lnTo>
                    <a:pt x="11938" y="0"/>
                  </a:lnTo>
                  <a:lnTo>
                    <a:pt x="0" y="0"/>
                  </a:lnTo>
                  <a:lnTo>
                    <a:pt x="0" y="6350"/>
                  </a:lnTo>
                  <a:lnTo>
                    <a:pt x="0" y="12700"/>
                  </a:lnTo>
                  <a:lnTo>
                    <a:pt x="0" y="21590"/>
                  </a:lnTo>
                  <a:lnTo>
                    <a:pt x="0" y="27940"/>
                  </a:lnTo>
                  <a:lnTo>
                    <a:pt x="4773168" y="27940"/>
                  </a:lnTo>
                  <a:lnTo>
                    <a:pt x="4773168" y="21590"/>
                  </a:lnTo>
                  <a:lnTo>
                    <a:pt x="4773168" y="12700"/>
                  </a:lnTo>
                  <a:lnTo>
                    <a:pt x="4773168" y="6350"/>
                  </a:lnTo>
                  <a:lnTo>
                    <a:pt x="4773168"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4" name="Google Shape;174;g1fc63d35bfb_0_158"/>
            <p:cNvSpPr/>
            <p:nvPr/>
          </p:nvSpPr>
          <p:spPr>
            <a:xfrm>
              <a:off x="4019689" y="1682203"/>
              <a:ext cx="15239" cy="563880"/>
            </a:xfrm>
            <a:custGeom>
              <a:avLst/>
              <a:gdLst/>
              <a:ahLst/>
              <a:cxnLst/>
              <a:rect l="l" t="t" r="r" b="b"/>
              <a:pathLst>
                <a:path w="15239" h="563880" extrusionOk="0">
                  <a:moveTo>
                    <a:pt x="15239" y="0"/>
                  </a:moveTo>
                  <a:lnTo>
                    <a:pt x="0" y="0"/>
                  </a:lnTo>
                  <a:lnTo>
                    <a:pt x="0" y="563879"/>
                  </a:lnTo>
                  <a:lnTo>
                    <a:pt x="15239" y="56387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5" name="Google Shape;175;g1fc63d35bfb_0_158"/>
            <p:cNvSpPr/>
            <p:nvPr/>
          </p:nvSpPr>
          <p:spPr>
            <a:xfrm>
              <a:off x="4013592" y="1676105"/>
              <a:ext cx="27939" cy="576580"/>
            </a:xfrm>
            <a:custGeom>
              <a:avLst/>
              <a:gdLst/>
              <a:ahLst/>
              <a:cxnLst/>
              <a:rect l="l" t="t" r="r" b="b"/>
              <a:pathLst>
                <a:path w="27939" h="576580" extrusionOk="0">
                  <a:moveTo>
                    <a:pt x="27431" y="0"/>
                  </a:moveTo>
                  <a:lnTo>
                    <a:pt x="0" y="0"/>
                  </a:lnTo>
                  <a:lnTo>
                    <a:pt x="0" y="576072"/>
                  </a:lnTo>
                  <a:lnTo>
                    <a:pt x="27431" y="576072"/>
                  </a:lnTo>
                  <a:lnTo>
                    <a:pt x="27431" y="569976"/>
                  </a:lnTo>
                  <a:lnTo>
                    <a:pt x="12191" y="569976"/>
                  </a:lnTo>
                  <a:lnTo>
                    <a:pt x="6095" y="563879"/>
                  </a:lnTo>
                  <a:lnTo>
                    <a:pt x="12191" y="563879"/>
                  </a:lnTo>
                  <a:lnTo>
                    <a:pt x="12191" y="12191"/>
                  </a:lnTo>
                  <a:lnTo>
                    <a:pt x="6095" y="12191"/>
                  </a:lnTo>
                  <a:lnTo>
                    <a:pt x="12191" y="6095"/>
                  </a:lnTo>
                  <a:lnTo>
                    <a:pt x="27431" y="6095"/>
                  </a:lnTo>
                  <a:lnTo>
                    <a:pt x="27431" y="0"/>
                  </a:lnTo>
                  <a:close/>
                </a:path>
                <a:path w="27939" h="576580" extrusionOk="0">
                  <a:moveTo>
                    <a:pt x="12191" y="563879"/>
                  </a:moveTo>
                  <a:lnTo>
                    <a:pt x="6095" y="563879"/>
                  </a:lnTo>
                  <a:lnTo>
                    <a:pt x="12191" y="569976"/>
                  </a:lnTo>
                  <a:lnTo>
                    <a:pt x="12191" y="563879"/>
                  </a:lnTo>
                  <a:close/>
                </a:path>
                <a:path w="27939" h="576580" extrusionOk="0">
                  <a:moveTo>
                    <a:pt x="15239" y="563879"/>
                  </a:moveTo>
                  <a:lnTo>
                    <a:pt x="12191" y="563879"/>
                  </a:lnTo>
                  <a:lnTo>
                    <a:pt x="12191" y="569976"/>
                  </a:lnTo>
                  <a:lnTo>
                    <a:pt x="15239" y="569976"/>
                  </a:lnTo>
                  <a:lnTo>
                    <a:pt x="15239" y="563879"/>
                  </a:lnTo>
                  <a:close/>
                </a:path>
                <a:path w="27939" h="576580" extrusionOk="0">
                  <a:moveTo>
                    <a:pt x="15239" y="6095"/>
                  </a:moveTo>
                  <a:lnTo>
                    <a:pt x="15239" y="569976"/>
                  </a:lnTo>
                  <a:lnTo>
                    <a:pt x="21335" y="563879"/>
                  </a:lnTo>
                  <a:lnTo>
                    <a:pt x="27431" y="563879"/>
                  </a:lnTo>
                  <a:lnTo>
                    <a:pt x="27431" y="12191"/>
                  </a:lnTo>
                  <a:lnTo>
                    <a:pt x="21335" y="12191"/>
                  </a:lnTo>
                  <a:lnTo>
                    <a:pt x="15239" y="6095"/>
                  </a:lnTo>
                  <a:close/>
                </a:path>
                <a:path w="27939" h="576580" extrusionOk="0">
                  <a:moveTo>
                    <a:pt x="27431" y="563879"/>
                  </a:moveTo>
                  <a:lnTo>
                    <a:pt x="21335" y="563879"/>
                  </a:lnTo>
                  <a:lnTo>
                    <a:pt x="15239" y="569976"/>
                  </a:lnTo>
                  <a:lnTo>
                    <a:pt x="27431" y="569976"/>
                  </a:lnTo>
                  <a:lnTo>
                    <a:pt x="27431" y="563879"/>
                  </a:lnTo>
                  <a:close/>
                </a:path>
                <a:path w="27939" h="576580" extrusionOk="0">
                  <a:moveTo>
                    <a:pt x="12191" y="6095"/>
                  </a:moveTo>
                  <a:lnTo>
                    <a:pt x="6095" y="12191"/>
                  </a:lnTo>
                  <a:lnTo>
                    <a:pt x="12191" y="12191"/>
                  </a:lnTo>
                  <a:lnTo>
                    <a:pt x="12191" y="6095"/>
                  </a:lnTo>
                  <a:close/>
                </a:path>
                <a:path w="27939" h="576580" extrusionOk="0">
                  <a:moveTo>
                    <a:pt x="15239" y="6095"/>
                  </a:moveTo>
                  <a:lnTo>
                    <a:pt x="12191" y="6095"/>
                  </a:lnTo>
                  <a:lnTo>
                    <a:pt x="12191" y="12191"/>
                  </a:lnTo>
                  <a:lnTo>
                    <a:pt x="15239" y="12191"/>
                  </a:lnTo>
                  <a:lnTo>
                    <a:pt x="15239" y="6095"/>
                  </a:lnTo>
                  <a:close/>
                </a:path>
                <a:path w="27939" h="576580"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6" name="Google Shape;176;g1fc63d35bfb_0_158"/>
            <p:cNvSpPr/>
            <p:nvPr/>
          </p:nvSpPr>
          <p:spPr>
            <a:xfrm>
              <a:off x="5269494" y="1682203"/>
              <a:ext cx="12700" cy="563880"/>
            </a:xfrm>
            <a:custGeom>
              <a:avLst/>
              <a:gdLst/>
              <a:ahLst/>
              <a:cxnLst/>
              <a:rect l="l" t="t" r="r" b="b"/>
              <a:pathLst>
                <a:path w="12700" h="563880" extrusionOk="0">
                  <a:moveTo>
                    <a:pt x="12191" y="0"/>
                  </a:moveTo>
                  <a:lnTo>
                    <a:pt x="0" y="0"/>
                  </a:lnTo>
                  <a:lnTo>
                    <a:pt x="0" y="563879"/>
                  </a:lnTo>
                  <a:lnTo>
                    <a:pt x="12191" y="56387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7" name="Google Shape;177;g1fc63d35bfb_0_158"/>
            <p:cNvSpPr/>
            <p:nvPr/>
          </p:nvSpPr>
          <p:spPr>
            <a:xfrm>
              <a:off x="5263397" y="1676105"/>
              <a:ext cx="24764" cy="576580"/>
            </a:xfrm>
            <a:custGeom>
              <a:avLst/>
              <a:gdLst/>
              <a:ahLst/>
              <a:cxnLst/>
              <a:rect l="l" t="t" r="r" b="b"/>
              <a:pathLst>
                <a:path w="24764" h="576580" extrusionOk="0">
                  <a:moveTo>
                    <a:pt x="24384" y="0"/>
                  </a:moveTo>
                  <a:lnTo>
                    <a:pt x="0" y="0"/>
                  </a:lnTo>
                  <a:lnTo>
                    <a:pt x="0" y="576072"/>
                  </a:lnTo>
                  <a:lnTo>
                    <a:pt x="24384" y="576072"/>
                  </a:lnTo>
                  <a:lnTo>
                    <a:pt x="24384" y="569976"/>
                  </a:lnTo>
                  <a:lnTo>
                    <a:pt x="12192" y="569976"/>
                  </a:lnTo>
                  <a:lnTo>
                    <a:pt x="6096" y="563879"/>
                  </a:lnTo>
                  <a:lnTo>
                    <a:pt x="12192" y="563879"/>
                  </a:lnTo>
                  <a:lnTo>
                    <a:pt x="12192" y="12191"/>
                  </a:lnTo>
                  <a:lnTo>
                    <a:pt x="6096" y="12191"/>
                  </a:lnTo>
                  <a:lnTo>
                    <a:pt x="12192" y="6095"/>
                  </a:lnTo>
                  <a:lnTo>
                    <a:pt x="24384" y="6095"/>
                  </a:lnTo>
                  <a:lnTo>
                    <a:pt x="24384" y="0"/>
                  </a:lnTo>
                  <a:close/>
                </a:path>
                <a:path w="24764" h="576580" extrusionOk="0">
                  <a:moveTo>
                    <a:pt x="12192" y="563879"/>
                  </a:moveTo>
                  <a:lnTo>
                    <a:pt x="6096" y="563879"/>
                  </a:lnTo>
                  <a:lnTo>
                    <a:pt x="12192" y="569976"/>
                  </a:lnTo>
                  <a:lnTo>
                    <a:pt x="12192" y="563879"/>
                  </a:lnTo>
                  <a:close/>
                </a:path>
                <a:path w="24764" h="576580" extrusionOk="0">
                  <a:moveTo>
                    <a:pt x="12192" y="6095"/>
                  </a:moveTo>
                  <a:lnTo>
                    <a:pt x="12192" y="569976"/>
                  </a:lnTo>
                  <a:lnTo>
                    <a:pt x="18287" y="563879"/>
                  </a:lnTo>
                  <a:lnTo>
                    <a:pt x="24384" y="563879"/>
                  </a:lnTo>
                  <a:lnTo>
                    <a:pt x="24384" y="12191"/>
                  </a:lnTo>
                  <a:lnTo>
                    <a:pt x="18287" y="12191"/>
                  </a:lnTo>
                  <a:lnTo>
                    <a:pt x="12192" y="6095"/>
                  </a:lnTo>
                  <a:close/>
                </a:path>
                <a:path w="24764" h="576580" extrusionOk="0">
                  <a:moveTo>
                    <a:pt x="24384" y="563879"/>
                  </a:moveTo>
                  <a:lnTo>
                    <a:pt x="18287" y="563879"/>
                  </a:lnTo>
                  <a:lnTo>
                    <a:pt x="12192" y="569976"/>
                  </a:lnTo>
                  <a:lnTo>
                    <a:pt x="24384" y="569976"/>
                  </a:lnTo>
                  <a:lnTo>
                    <a:pt x="24384" y="563879"/>
                  </a:lnTo>
                  <a:close/>
                </a:path>
                <a:path w="24764" h="576580" extrusionOk="0">
                  <a:moveTo>
                    <a:pt x="12192" y="6095"/>
                  </a:moveTo>
                  <a:lnTo>
                    <a:pt x="6096" y="12191"/>
                  </a:lnTo>
                  <a:lnTo>
                    <a:pt x="12192" y="12191"/>
                  </a:lnTo>
                  <a:lnTo>
                    <a:pt x="12192" y="6095"/>
                  </a:lnTo>
                  <a:close/>
                </a:path>
                <a:path w="24764" h="576580" extrusionOk="0">
                  <a:moveTo>
                    <a:pt x="24384" y="6095"/>
                  </a:moveTo>
                  <a:lnTo>
                    <a:pt x="12192" y="6095"/>
                  </a:lnTo>
                  <a:lnTo>
                    <a:pt x="18287" y="12191"/>
                  </a:lnTo>
                  <a:lnTo>
                    <a:pt x="24384" y="12191"/>
                  </a:lnTo>
                  <a:lnTo>
                    <a:pt x="24384"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8" name="Google Shape;178;g1fc63d35bfb_0_158"/>
            <p:cNvSpPr/>
            <p:nvPr/>
          </p:nvSpPr>
          <p:spPr>
            <a:xfrm>
              <a:off x="7586205" y="1682203"/>
              <a:ext cx="15239" cy="563880"/>
            </a:xfrm>
            <a:custGeom>
              <a:avLst/>
              <a:gdLst/>
              <a:ahLst/>
              <a:cxnLst/>
              <a:rect l="l" t="t" r="r" b="b"/>
              <a:pathLst>
                <a:path w="15239" h="563880" extrusionOk="0">
                  <a:moveTo>
                    <a:pt x="15239" y="0"/>
                  </a:moveTo>
                  <a:lnTo>
                    <a:pt x="0" y="0"/>
                  </a:lnTo>
                  <a:lnTo>
                    <a:pt x="0" y="563879"/>
                  </a:lnTo>
                  <a:lnTo>
                    <a:pt x="15239" y="56387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79" name="Google Shape;179;g1fc63d35bfb_0_158"/>
            <p:cNvSpPr/>
            <p:nvPr/>
          </p:nvSpPr>
          <p:spPr>
            <a:xfrm>
              <a:off x="7580108" y="1676105"/>
              <a:ext cx="27939" cy="576580"/>
            </a:xfrm>
            <a:custGeom>
              <a:avLst/>
              <a:gdLst/>
              <a:ahLst/>
              <a:cxnLst/>
              <a:rect l="l" t="t" r="r" b="b"/>
              <a:pathLst>
                <a:path w="27939" h="576580" extrusionOk="0">
                  <a:moveTo>
                    <a:pt x="27431" y="0"/>
                  </a:moveTo>
                  <a:lnTo>
                    <a:pt x="0" y="0"/>
                  </a:lnTo>
                  <a:lnTo>
                    <a:pt x="0" y="576072"/>
                  </a:lnTo>
                  <a:lnTo>
                    <a:pt x="27431" y="576072"/>
                  </a:lnTo>
                  <a:lnTo>
                    <a:pt x="27431" y="569976"/>
                  </a:lnTo>
                  <a:lnTo>
                    <a:pt x="12191" y="569976"/>
                  </a:lnTo>
                  <a:lnTo>
                    <a:pt x="6095" y="563879"/>
                  </a:lnTo>
                  <a:lnTo>
                    <a:pt x="12191" y="563879"/>
                  </a:lnTo>
                  <a:lnTo>
                    <a:pt x="12191" y="12191"/>
                  </a:lnTo>
                  <a:lnTo>
                    <a:pt x="6095" y="12191"/>
                  </a:lnTo>
                  <a:lnTo>
                    <a:pt x="12191" y="6095"/>
                  </a:lnTo>
                  <a:lnTo>
                    <a:pt x="27431" y="6095"/>
                  </a:lnTo>
                  <a:lnTo>
                    <a:pt x="27431" y="0"/>
                  </a:lnTo>
                  <a:close/>
                </a:path>
                <a:path w="27939" h="576580" extrusionOk="0">
                  <a:moveTo>
                    <a:pt x="12191" y="563879"/>
                  </a:moveTo>
                  <a:lnTo>
                    <a:pt x="6095" y="563879"/>
                  </a:lnTo>
                  <a:lnTo>
                    <a:pt x="12191" y="569976"/>
                  </a:lnTo>
                  <a:lnTo>
                    <a:pt x="12191" y="563879"/>
                  </a:lnTo>
                  <a:close/>
                </a:path>
                <a:path w="27939" h="576580" extrusionOk="0">
                  <a:moveTo>
                    <a:pt x="15239" y="563879"/>
                  </a:moveTo>
                  <a:lnTo>
                    <a:pt x="12191" y="563879"/>
                  </a:lnTo>
                  <a:lnTo>
                    <a:pt x="12191" y="569976"/>
                  </a:lnTo>
                  <a:lnTo>
                    <a:pt x="15239" y="569976"/>
                  </a:lnTo>
                  <a:lnTo>
                    <a:pt x="15239" y="563879"/>
                  </a:lnTo>
                  <a:close/>
                </a:path>
                <a:path w="27939" h="576580" extrusionOk="0">
                  <a:moveTo>
                    <a:pt x="15239" y="6095"/>
                  </a:moveTo>
                  <a:lnTo>
                    <a:pt x="15239" y="569976"/>
                  </a:lnTo>
                  <a:lnTo>
                    <a:pt x="21335" y="563879"/>
                  </a:lnTo>
                  <a:lnTo>
                    <a:pt x="27431" y="563879"/>
                  </a:lnTo>
                  <a:lnTo>
                    <a:pt x="27431" y="12191"/>
                  </a:lnTo>
                  <a:lnTo>
                    <a:pt x="21335" y="12191"/>
                  </a:lnTo>
                  <a:lnTo>
                    <a:pt x="15239" y="6095"/>
                  </a:lnTo>
                  <a:close/>
                </a:path>
                <a:path w="27939" h="576580" extrusionOk="0">
                  <a:moveTo>
                    <a:pt x="27431" y="563879"/>
                  </a:moveTo>
                  <a:lnTo>
                    <a:pt x="21335" y="563879"/>
                  </a:lnTo>
                  <a:lnTo>
                    <a:pt x="15239" y="569976"/>
                  </a:lnTo>
                  <a:lnTo>
                    <a:pt x="27431" y="569976"/>
                  </a:lnTo>
                  <a:lnTo>
                    <a:pt x="27431" y="563879"/>
                  </a:lnTo>
                  <a:close/>
                </a:path>
                <a:path w="27939" h="576580" extrusionOk="0">
                  <a:moveTo>
                    <a:pt x="12191" y="6095"/>
                  </a:moveTo>
                  <a:lnTo>
                    <a:pt x="6095" y="12191"/>
                  </a:lnTo>
                  <a:lnTo>
                    <a:pt x="12191" y="12191"/>
                  </a:lnTo>
                  <a:lnTo>
                    <a:pt x="12191" y="6095"/>
                  </a:lnTo>
                  <a:close/>
                </a:path>
                <a:path w="27939" h="576580" extrusionOk="0">
                  <a:moveTo>
                    <a:pt x="15239" y="6095"/>
                  </a:moveTo>
                  <a:lnTo>
                    <a:pt x="12191" y="6095"/>
                  </a:lnTo>
                  <a:lnTo>
                    <a:pt x="12191" y="12191"/>
                  </a:lnTo>
                  <a:lnTo>
                    <a:pt x="15239" y="12191"/>
                  </a:lnTo>
                  <a:lnTo>
                    <a:pt x="15239" y="6095"/>
                  </a:lnTo>
                  <a:close/>
                </a:path>
                <a:path w="27939" h="576580"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0" name="Google Shape;180;g1fc63d35bfb_0_158"/>
            <p:cNvSpPr/>
            <p:nvPr/>
          </p:nvSpPr>
          <p:spPr>
            <a:xfrm>
              <a:off x="8775044" y="1682203"/>
              <a:ext cx="15240" cy="563880"/>
            </a:xfrm>
            <a:custGeom>
              <a:avLst/>
              <a:gdLst/>
              <a:ahLst/>
              <a:cxnLst/>
              <a:rect l="l" t="t" r="r" b="b"/>
              <a:pathLst>
                <a:path w="15240" h="563880" extrusionOk="0">
                  <a:moveTo>
                    <a:pt x="15240" y="0"/>
                  </a:moveTo>
                  <a:lnTo>
                    <a:pt x="0" y="0"/>
                  </a:lnTo>
                  <a:lnTo>
                    <a:pt x="0" y="563879"/>
                  </a:lnTo>
                  <a:lnTo>
                    <a:pt x="15240" y="56387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1" name="Google Shape;181;g1fc63d35bfb_0_158"/>
            <p:cNvSpPr/>
            <p:nvPr/>
          </p:nvSpPr>
          <p:spPr>
            <a:xfrm>
              <a:off x="5293880" y="1676104"/>
              <a:ext cx="3502659" cy="607060"/>
            </a:xfrm>
            <a:custGeom>
              <a:avLst/>
              <a:gdLst/>
              <a:ahLst/>
              <a:cxnLst/>
              <a:rect l="l" t="t" r="r" b="b"/>
              <a:pathLst>
                <a:path w="3502659" h="607060" extrusionOk="0">
                  <a:moveTo>
                    <a:pt x="2310384" y="579120"/>
                  </a:moveTo>
                  <a:lnTo>
                    <a:pt x="2298192" y="579120"/>
                  </a:lnTo>
                  <a:lnTo>
                    <a:pt x="2298192" y="591312"/>
                  </a:lnTo>
                  <a:lnTo>
                    <a:pt x="2298192" y="594360"/>
                  </a:lnTo>
                  <a:lnTo>
                    <a:pt x="12192" y="594360"/>
                  </a:lnTo>
                  <a:lnTo>
                    <a:pt x="12192" y="591312"/>
                  </a:lnTo>
                  <a:lnTo>
                    <a:pt x="2298192" y="591312"/>
                  </a:lnTo>
                  <a:lnTo>
                    <a:pt x="2298192" y="579120"/>
                  </a:lnTo>
                  <a:lnTo>
                    <a:pt x="0" y="579120"/>
                  </a:lnTo>
                  <a:lnTo>
                    <a:pt x="0" y="606552"/>
                  </a:lnTo>
                  <a:lnTo>
                    <a:pt x="2310384" y="606552"/>
                  </a:lnTo>
                  <a:lnTo>
                    <a:pt x="2310384" y="600456"/>
                  </a:lnTo>
                  <a:lnTo>
                    <a:pt x="2310384" y="594360"/>
                  </a:lnTo>
                  <a:lnTo>
                    <a:pt x="2310384" y="591312"/>
                  </a:lnTo>
                  <a:lnTo>
                    <a:pt x="2310384" y="585216"/>
                  </a:lnTo>
                  <a:lnTo>
                    <a:pt x="2310384" y="579120"/>
                  </a:lnTo>
                  <a:close/>
                </a:path>
                <a:path w="3502659" h="607060" extrusionOk="0">
                  <a:moveTo>
                    <a:pt x="3502152" y="0"/>
                  </a:moveTo>
                  <a:lnTo>
                    <a:pt x="3489960" y="0"/>
                  </a:lnTo>
                  <a:lnTo>
                    <a:pt x="3489960" y="12192"/>
                  </a:lnTo>
                  <a:lnTo>
                    <a:pt x="3489960" y="563880"/>
                  </a:lnTo>
                  <a:lnTo>
                    <a:pt x="3486912" y="563880"/>
                  </a:lnTo>
                  <a:lnTo>
                    <a:pt x="3486912" y="12192"/>
                  </a:lnTo>
                  <a:lnTo>
                    <a:pt x="3489960" y="12192"/>
                  </a:lnTo>
                  <a:lnTo>
                    <a:pt x="3489960" y="0"/>
                  </a:lnTo>
                  <a:lnTo>
                    <a:pt x="3474720" y="0"/>
                  </a:lnTo>
                  <a:lnTo>
                    <a:pt x="3474720" y="576072"/>
                  </a:lnTo>
                  <a:lnTo>
                    <a:pt x="3502152" y="576072"/>
                  </a:lnTo>
                  <a:lnTo>
                    <a:pt x="3502152" y="569976"/>
                  </a:lnTo>
                  <a:lnTo>
                    <a:pt x="3502152" y="563880"/>
                  </a:lnTo>
                  <a:lnTo>
                    <a:pt x="3502152" y="12192"/>
                  </a:lnTo>
                  <a:lnTo>
                    <a:pt x="3502152" y="6096"/>
                  </a:lnTo>
                  <a:lnTo>
                    <a:pt x="350215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2" name="Google Shape;182;g1fc63d35bfb_0_158"/>
            <p:cNvSpPr/>
            <p:nvPr/>
          </p:nvSpPr>
          <p:spPr>
            <a:xfrm>
              <a:off x="4019689" y="2246252"/>
              <a:ext cx="15239" cy="546100"/>
            </a:xfrm>
            <a:custGeom>
              <a:avLst/>
              <a:gdLst/>
              <a:ahLst/>
              <a:cxnLst/>
              <a:rect l="l" t="t" r="r" b="b"/>
              <a:pathLst>
                <a:path w="15239" h="546100" extrusionOk="0">
                  <a:moveTo>
                    <a:pt x="15239" y="0"/>
                  </a:moveTo>
                  <a:lnTo>
                    <a:pt x="0" y="0"/>
                  </a:lnTo>
                  <a:lnTo>
                    <a:pt x="0" y="545591"/>
                  </a:lnTo>
                  <a:lnTo>
                    <a:pt x="15239" y="545591"/>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3" name="Google Shape;183;g1fc63d35bfb_0_158"/>
            <p:cNvSpPr/>
            <p:nvPr/>
          </p:nvSpPr>
          <p:spPr>
            <a:xfrm>
              <a:off x="4013592" y="2240155"/>
              <a:ext cx="27939" cy="558164"/>
            </a:xfrm>
            <a:custGeom>
              <a:avLst/>
              <a:gdLst/>
              <a:ahLst/>
              <a:cxnLst/>
              <a:rect l="l" t="t" r="r" b="b"/>
              <a:pathLst>
                <a:path w="27939" h="558164" extrusionOk="0">
                  <a:moveTo>
                    <a:pt x="27431" y="0"/>
                  </a:moveTo>
                  <a:lnTo>
                    <a:pt x="0" y="0"/>
                  </a:lnTo>
                  <a:lnTo>
                    <a:pt x="0" y="557784"/>
                  </a:lnTo>
                  <a:lnTo>
                    <a:pt x="27431" y="557784"/>
                  </a:lnTo>
                  <a:lnTo>
                    <a:pt x="27431" y="551688"/>
                  </a:lnTo>
                  <a:lnTo>
                    <a:pt x="12191" y="551688"/>
                  </a:lnTo>
                  <a:lnTo>
                    <a:pt x="6095" y="545592"/>
                  </a:lnTo>
                  <a:lnTo>
                    <a:pt x="12191" y="545592"/>
                  </a:lnTo>
                  <a:lnTo>
                    <a:pt x="12191" y="12192"/>
                  </a:lnTo>
                  <a:lnTo>
                    <a:pt x="6095" y="12192"/>
                  </a:lnTo>
                  <a:lnTo>
                    <a:pt x="12191" y="6096"/>
                  </a:lnTo>
                  <a:lnTo>
                    <a:pt x="27431" y="6096"/>
                  </a:lnTo>
                  <a:lnTo>
                    <a:pt x="27431" y="0"/>
                  </a:lnTo>
                  <a:close/>
                </a:path>
                <a:path w="27939" h="558164" extrusionOk="0">
                  <a:moveTo>
                    <a:pt x="12191" y="545592"/>
                  </a:moveTo>
                  <a:lnTo>
                    <a:pt x="6095" y="545592"/>
                  </a:lnTo>
                  <a:lnTo>
                    <a:pt x="12191" y="551688"/>
                  </a:lnTo>
                  <a:lnTo>
                    <a:pt x="12191" y="545592"/>
                  </a:lnTo>
                  <a:close/>
                </a:path>
                <a:path w="27939" h="558164" extrusionOk="0">
                  <a:moveTo>
                    <a:pt x="15239" y="545592"/>
                  </a:moveTo>
                  <a:lnTo>
                    <a:pt x="12191" y="545592"/>
                  </a:lnTo>
                  <a:lnTo>
                    <a:pt x="12191" y="551688"/>
                  </a:lnTo>
                  <a:lnTo>
                    <a:pt x="15239" y="551688"/>
                  </a:lnTo>
                  <a:lnTo>
                    <a:pt x="15239" y="545592"/>
                  </a:lnTo>
                  <a:close/>
                </a:path>
                <a:path w="27939" h="558164" extrusionOk="0">
                  <a:moveTo>
                    <a:pt x="15239" y="6096"/>
                  </a:moveTo>
                  <a:lnTo>
                    <a:pt x="15239" y="551688"/>
                  </a:lnTo>
                  <a:lnTo>
                    <a:pt x="21335" y="545592"/>
                  </a:lnTo>
                  <a:lnTo>
                    <a:pt x="27431" y="545592"/>
                  </a:lnTo>
                  <a:lnTo>
                    <a:pt x="27431" y="12192"/>
                  </a:lnTo>
                  <a:lnTo>
                    <a:pt x="21335" y="12192"/>
                  </a:lnTo>
                  <a:lnTo>
                    <a:pt x="15239" y="6096"/>
                  </a:lnTo>
                  <a:close/>
                </a:path>
                <a:path w="27939" h="558164" extrusionOk="0">
                  <a:moveTo>
                    <a:pt x="27431" y="545592"/>
                  </a:moveTo>
                  <a:lnTo>
                    <a:pt x="21335" y="545592"/>
                  </a:lnTo>
                  <a:lnTo>
                    <a:pt x="15239" y="551688"/>
                  </a:lnTo>
                  <a:lnTo>
                    <a:pt x="27431" y="551688"/>
                  </a:lnTo>
                  <a:lnTo>
                    <a:pt x="27431" y="545592"/>
                  </a:lnTo>
                  <a:close/>
                </a:path>
                <a:path w="27939" h="558164" extrusionOk="0">
                  <a:moveTo>
                    <a:pt x="12191" y="6096"/>
                  </a:moveTo>
                  <a:lnTo>
                    <a:pt x="6095" y="12192"/>
                  </a:lnTo>
                  <a:lnTo>
                    <a:pt x="12191" y="12192"/>
                  </a:lnTo>
                  <a:lnTo>
                    <a:pt x="12191" y="6096"/>
                  </a:lnTo>
                  <a:close/>
                </a:path>
                <a:path w="27939" h="558164" extrusionOk="0">
                  <a:moveTo>
                    <a:pt x="15239" y="6096"/>
                  </a:moveTo>
                  <a:lnTo>
                    <a:pt x="12191" y="6096"/>
                  </a:lnTo>
                  <a:lnTo>
                    <a:pt x="12191" y="12192"/>
                  </a:lnTo>
                  <a:lnTo>
                    <a:pt x="15239" y="12192"/>
                  </a:lnTo>
                  <a:lnTo>
                    <a:pt x="15239" y="6096"/>
                  </a:lnTo>
                  <a:close/>
                </a:path>
                <a:path w="27939" h="558164"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4" name="Google Shape;184;g1fc63d35bfb_0_158"/>
            <p:cNvSpPr/>
            <p:nvPr/>
          </p:nvSpPr>
          <p:spPr>
            <a:xfrm>
              <a:off x="5269494" y="2246252"/>
              <a:ext cx="12700" cy="546100"/>
            </a:xfrm>
            <a:custGeom>
              <a:avLst/>
              <a:gdLst/>
              <a:ahLst/>
              <a:cxnLst/>
              <a:rect l="l" t="t" r="r" b="b"/>
              <a:pathLst>
                <a:path w="12700" h="546100" extrusionOk="0">
                  <a:moveTo>
                    <a:pt x="12191" y="0"/>
                  </a:moveTo>
                  <a:lnTo>
                    <a:pt x="0" y="0"/>
                  </a:lnTo>
                  <a:lnTo>
                    <a:pt x="0" y="545591"/>
                  </a:lnTo>
                  <a:lnTo>
                    <a:pt x="12191" y="545591"/>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5" name="Google Shape;185;g1fc63d35bfb_0_158"/>
            <p:cNvSpPr/>
            <p:nvPr/>
          </p:nvSpPr>
          <p:spPr>
            <a:xfrm>
              <a:off x="5263397" y="2240155"/>
              <a:ext cx="24764" cy="558164"/>
            </a:xfrm>
            <a:custGeom>
              <a:avLst/>
              <a:gdLst/>
              <a:ahLst/>
              <a:cxnLst/>
              <a:rect l="l" t="t" r="r" b="b"/>
              <a:pathLst>
                <a:path w="24764" h="558164" extrusionOk="0">
                  <a:moveTo>
                    <a:pt x="24384" y="0"/>
                  </a:moveTo>
                  <a:lnTo>
                    <a:pt x="0" y="0"/>
                  </a:lnTo>
                  <a:lnTo>
                    <a:pt x="0" y="557784"/>
                  </a:lnTo>
                  <a:lnTo>
                    <a:pt x="24384" y="557784"/>
                  </a:lnTo>
                  <a:lnTo>
                    <a:pt x="24384" y="551688"/>
                  </a:lnTo>
                  <a:lnTo>
                    <a:pt x="12192" y="551688"/>
                  </a:lnTo>
                  <a:lnTo>
                    <a:pt x="6096" y="545592"/>
                  </a:lnTo>
                  <a:lnTo>
                    <a:pt x="12192" y="545592"/>
                  </a:lnTo>
                  <a:lnTo>
                    <a:pt x="12192" y="12192"/>
                  </a:lnTo>
                  <a:lnTo>
                    <a:pt x="6096" y="12192"/>
                  </a:lnTo>
                  <a:lnTo>
                    <a:pt x="12192" y="6096"/>
                  </a:lnTo>
                  <a:lnTo>
                    <a:pt x="24384" y="6096"/>
                  </a:lnTo>
                  <a:lnTo>
                    <a:pt x="24384" y="0"/>
                  </a:lnTo>
                  <a:close/>
                </a:path>
                <a:path w="24764" h="558164" extrusionOk="0">
                  <a:moveTo>
                    <a:pt x="12192" y="545592"/>
                  </a:moveTo>
                  <a:lnTo>
                    <a:pt x="6096" y="545592"/>
                  </a:lnTo>
                  <a:lnTo>
                    <a:pt x="12192" y="551688"/>
                  </a:lnTo>
                  <a:lnTo>
                    <a:pt x="12192" y="545592"/>
                  </a:lnTo>
                  <a:close/>
                </a:path>
                <a:path w="24764" h="558164" extrusionOk="0">
                  <a:moveTo>
                    <a:pt x="12192" y="6096"/>
                  </a:moveTo>
                  <a:lnTo>
                    <a:pt x="12192" y="551688"/>
                  </a:lnTo>
                  <a:lnTo>
                    <a:pt x="18287" y="545592"/>
                  </a:lnTo>
                  <a:lnTo>
                    <a:pt x="24384" y="545592"/>
                  </a:lnTo>
                  <a:lnTo>
                    <a:pt x="24384" y="12192"/>
                  </a:lnTo>
                  <a:lnTo>
                    <a:pt x="18287" y="12192"/>
                  </a:lnTo>
                  <a:lnTo>
                    <a:pt x="12192" y="6096"/>
                  </a:lnTo>
                  <a:close/>
                </a:path>
                <a:path w="24764" h="558164" extrusionOk="0">
                  <a:moveTo>
                    <a:pt x="24384" y="545592"/>
                  </a:moveTo>
                  <a:lnTo>
                    <a:pt x="18287" y="545592"/>
                  </a:lnTo>
                  <a:lnTo>
                    <a:pt x="12192" y="551688"/>
                  </a:lnTo>
                  <a:lnTo>
                    <a:pt x="24384" y="551688"/>
                  </a:lnTo>
                  <a:lnTo>
                    <a:pt x="24384" y="545592"/>
                  </a:lnTo>
                  <a:close/>
                </a:path>
                <a:path w="24764" h="558164" extrusionOk="0">
                  <a:moveTo>
                    <a:pt x="12192" y="6096"/>
                  </a:moveTo>
                  <a:lnTo>
                    <a:pt x="6096" y="12192"/>
                  </a:lnTo>
                  <a:lnTo>
                    <a:pt x="12192" y="12192"/>
                  </a:lnTo>
                  <a:lnTo>
                    <a:pt x="12192" y="6096"/>
                  </a:lnTo>
                  <a:close/>
                </a:path>
                <a:path w="24764" h="558164"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6" name="Google Shape;186;g1fc63d35bfb_0_158"/>
            <p:cNvSpPr/>
            <p:nvPr/>
          </p:nvSpPr>
          <p:spPr>
            <a:xfrm>
              <a:off x="7586205" y="2246252"/>
              <a:ext cx="15239" cy="546100"/>
            </a:xfrm>
            <a:custGeom>
              <a:avLst/>
              <a:gdLst/>
              <a:ahLst/>
              <a:cxnLst/>
              <a:rect l="l" t="t" r="r" b="b"/>
              <a:pathLst>
                <a:path w="15239" h="546100" extrusionOk="0">
                  <a:moveTo>
                    <a:pt x="15239" y="0"/>
                  </a:moveTo>
                  <a:lnTo>
                    <a:pt x="0" y="0"/>
                  </a:lnTo>
                  <a:lnTo>
                    <a:pt x="0" y="545591"/>
                  </a:lnTo>
                  <a:lnTo>
                    <a:pt x="15239" y="545591"/>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7" name="Google Shape;187;g1fc63d35bfb_0_158"/>
            <p:cNvSpPr/>
            <p:nvPr/>
          </p:nvSpPr>
          <p:spPr>
            <a:xfrm>
              <a:off x="7580108" y="2240155"/>
              <a:ext cx="27939" cy="558164"/>
            </a:xfrm>
            <a:custGeom>
              <a:avLst/>
              <a:gdLst/>
              <a:ahLst/>
              <a:cxnLst/>
              <a:rect l="l" t="t" r="r" b="b"/>
              <a:pathLst>
                <a:path w="27939" h="558164" extrusionOk="0">
                  <a:moveTo>
                    <a:pt x="27431" y="0"/>
                  </a:moveTo>
                  <a:lnTo>
                    <a:pt x="0" y="0"/>
                  </a:lnTo>
                  <a:lnTo>
                    <a:pt x="0" y="557784"/>
                  </a:lnTo>
                  <a:lnTo>
                    <a:pt x="27431" y="557784"/>
                  </a:lnTo>
                  <a:lnTo>
                    <a:pt x="27431" y="551688"/>
                  </a:lnTo>
                  <a:lnTo>
                    <a:pt x="12191" y="551688"/>
                  </a:lnTo>
                  <a:lnTo>
                    <a:pt x="6095" y="545592"/>
                  </a:lnTo>
                  <a:lnTo>
                    <a:pt x="12191" y="545592"/>
                  </a:lnTo>
                  <a:lnTo>
                    <a:pt x="12191" y="12192"/>
                  </a:lnTo>
                  <a:lnTo>
                    <a:pt x="6095" y="12192"/>
                  </a:lnTo>
                  <a:lnTo>
                    <a:pt x="12191" y="6096"/>
                  </a:lnTo>
                  <a:lnTo>
                    <a:pt x="27431" y="6096"/>
                  </a:lnTo>
                  <a:lnTo>
                    <a:pt x="27431" y="0"/>
                  </a:lnTo>
                  <a:close/>
                </a:path>
                <a:path w="27939" h="558164" extrusionOk="0">
                  <a:moveTo>
                    <a:pt x="12191" y="545592"/>
                  </a:moveTo>
                  <a:lnTo>
                    <a:pt x="6095" y="545592"/>
                  </a:lnTo>
                  <a:lnTo>
                    <a:pt x="12191" y="551688"/>
                  </a:lnTo>
                  <a:lnTo>
                    <a:pt x="12191" y="545592"/>
                  </a:lnTo>
                  <a:close/>
                </a:path>
                <a:path w="27939" h="558164" extrusionOk="0">
                  <a:moveTo>
                    <a:pt x="15239" y="545592"/>
                  </a:moveTo>
                  <a:lnTo>
                    <a:pt x="12191" y="545592"/>
                  </a:lnTo>
                  <a:lnTo>
                    <a:pt x="12191" y="551688"/>
                  </a:lnTo>
                  <a:lnTo>
                    <a:pt x="15239" y="551688"/>
                  </a:lnTo>
                  <a:lnTo>
                    <a:pt x="15239" y="545592"/>
                  </a:lnTo>
                  <a:close/>
                </a:path>
                <a:path w="27939" h="558164" extrusionOk="0">
                  <a:moveTo>
                    <a:pt x="15239" y="6096"/>
                  </a:moveTo>
                  <a:lnTo>
                    <a:pt x="15239" y="551688"/>
                  </a:lnTo>
                  <a:lnTo>
                    <a:pt x="21335" y="545592"/>
                  </a:lnTo>
                  <a:lnTo>
                    <a:pt x="27431" y="545592"/>
                  </a:lnTo>
                  <a:lnTo>
                    <a:pt x="27431" y="12192"/>
                  </a:lnTo>
                  <a:lnTo>
                    <a:pt x="21335" y="12192"/>
                  </a:lnTo>
                  <a:lnTo>
                    <a:pt x="15239" y="6096"/>
                  </a:lnTo>
                  <a:close/>
                </a:path>
                <a:path w="27939" h="558164" extrusionOk="0">
                  <a:moveTo>
                    <a:pt x="27431" y="545592"/>
                  </a:moveTo>
                  <a:lnTo>
                    <a:pt x="21335" y="545592"/>
                  </a:lnTo>
                  <a:lnTo>
                    <a:pt x="15239" y="551688"/>
                  </a:lnTo>
                  <a:lnTo>
                    <a:pt x="27431" y="551688"/>
                  </a:lnTo>
                  <a:lnTo>
                    <a:pt x="27431" y="545592"/>
                  </a:lnTo>
                  <a:close/>
                </a:path>
                <a:path w="27939" h="558164" extrusionOk="0">
                  <a:moveTo>
                    <a:pt x="12191" y="6096"/>
                  </a:moveTo>
                  <a:lnTo>
                    <a:pt x="6095" y="12192"/>
                  </a:lnTo>
                  <a:lnTo>
                    <a:pt x="12191" y="12192"/>
                  </a:lnTo>
                  <a:lnTo>
                    <a:pt x="12191" y="6096"/>
                  </a:lnTo>
                  <a:close/>
                </a:path>
                <a:path w="27939" h="558164" extrusionOk="0">
                  <a:moveTo>
                    <a:pt x="15239" y="6096"/>
                  </a:moveTo>
                  <a:lnTo>
                    <a:pt x="12191" y="6096"/>
                  </a:lnTo>
                  <a:lnTo>
                    <a:pt x="12191" y="12192"/>
                  </a:lnTo>
                  <a:lnTo>
                    <a:pt x="15239" y="12192"/>
                  </a:lnTo>
                  <a:lnTo>
                    <a:pt x="15239" y="6096"/>
                  </a:lnTo>
                  <a:close/>
                </a:path>
                <a:path w="27939" h="558164"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8" name="Google Shape;188;g1fc63d35bfb_0_158"/>
            <p:cNvSpPr/>
            <p:nvPr/>
          </p:nvSpPr>
          <p:spPr>
            <a:xfrm>
              <a:off x="8775044" y="2247321"/>
              <a:ext cx="15240" cy="546100"/>
            </a:xfrm>
            <a:custGeom>
              <a:avLst/>
              <a:gdLst/>
              <a:ahLst/>
              <a:cxnLst/>
              <a:rect l="l" t="t" r="r" b="b"/>
              <a:pathLst>
                <a:path w="15240" h="546100" extrusionOk="0">
                  <a:moveTo>
                    <a:pt x="15240" y="0"/>
                  </a:moveTo>
                  <a:lnTo>
                    <a:pt x="0" y="0"/>
                  </a:lnTo>
                  <a:lnTo>
                    <a:pt x="0" y="545591"/>
                  </a:lnTo>
                  <a:lnTo>
                    <a:pt x="15240" y="545591"/>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89" name="Google Shape;189;g1fc63d35bfb_0_158"/>
            <p:cNvSpPr/>
            <p:nvPr/>
          </p:nvSpPr>
          <p:spPr>
            <a:xfrm>
              <a:off x="5293880" y="2241225"/>
              <a:ext cx="3502659" cy="588644"/>
            </a:xfrm>
            <a:custGeom>
              <a:avLst/>
              <a:gdLst/>
              <a:ahLst/>
              <a:cxnLst/>
              <a:rect l="l" t="t" r="r" b="b"/>
              <a:pathLst>
                <a:path w="3502659" h="588644" extrusionOk="0">
                  <a:moveTo>
                    <a:pt x="2310384" y="560832"/>
                  </a:moveTo>
                  <a:lnTo>
                    <a:pt x="2298192" y="560832"/>
                  </a:lnTo>
                  <a:lnTo>
                    <a:pt x="2298192" y="573024"/>
                  </a:lnTo>
                  <a:lnTo>
                    <a:pt x="2298192" y="576072"/>
                  </a:lnTo>
                  <a:lnTo>
                    <a:pt x="12192" y="576072"/>
                  </a:lnTo>
                  <a:lnTo>
                    <a:pt x="12192" y="573024"/>
                  </a:lnTo>
                  <a:lnTo>
                    <a:pt x="2298192" y="573024"/>
                  </a:lnTo>
                  <a:lnTo>
                    <a:pt x="2298192" y="560832"/>
                  </a:lnTo>
                  <a:lnTo>
                    <a:pt x="0" y="560832"/>
                  </a:lnTo>
                  <a:lnTo>
                    <a:pt x="0" y="588264"/>
                  </a:lnTo>
                  <a:lnTo>
                    <a:pt x="2310384" y="588264"/>
                  </a:lnTo>
                  <a:lnTo>
                    <a:pt x="2310384" y="582168"/>
                  </a:lnTo>
                  <a:lnTo>
                    <a:pt x="2310384" y="576072"/>
                  </a:lnTo>
                  <a:lnTo>
                    <a:pt x="2310384" y="573024"/>
                  </a:lnTo>
                  <a:lnTo>
                    <a:pt x="2310384" y="566928"/>
                  </a:lnTo>
                  <a:lnTo>
                    <a:pt x="2310384" y="560832"/>
                  </a:lnTo>
                  <a:close/>
                </a:path>
                <a:path w="3502659" h="588644" extrusionOk="0">
                  <a:moveTo>
                    <a:pt x="3502152" y="0"/>
                  </a:moveTo>
                  <a:lnTo>
                    <a:pt x="3489960" y="0"/>
                  </a:lnTo>
                  <a:lnTo>
                    <a:pt x="3489960" y="12192"/>
                  </a:lnTo>
                  <a:lnTo>
                    <a:pt x="3489960" y="545592"/>
                  </a:lnTo>
                  <a:lnTo>
                    <a:pt x="3486912" y="545592"/>
                  </a:lnTo>
                  <a:lnTo>
                    <a:pt x="3486912" y="12192"/>
                  </a:lnTo>
                  <a:lnTo>
                    <a:pt x="3489960" y="12192"/>
                  </a:lnTo>
                  <a:lnTo>
                    <a:pt x="3489960" y="0"/>
                  </a:lnTo>
                  <a:lnTo>
                    <a:pt x="3474720" y="0"/>
                  </a:lnTo>
                  <a:lnTo>
                    <a:pt x="3474720" y="557784"/>
                  </a:lnTo>
                  <a:lnTo>
                    <a:pt x="3502152" y="557784"/>
                  </a:lnTo>
                  <a:lnTo>
                    <a:pt x="3502152" y="551688"/>
                  </a:lnTo>
                  <a:lnTo>
                    <a:pt x="3502152" y="545592"/>
                  </a:lnTo>
                  <a:lnTo>
                    <a:pt x="3502152" y="12192"/>
                  </a:lnTo>
                  <a:lnTo>
                    <a:pt x="3502152" y="6096"/>
                  </a:lnTo>
                  <a:lnTo>
                    <a:pt x="350215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0" name="Google Shape;190;g1fc63d35bfb_0_158"/>
            <p:cNvSpPr/>
            <p:nvPr/>
          </p:nvSpPr>
          <p:spPr>
            <a:xfrm>
              <a:off x="4019689" y="2792913"/>
              <a:ext cx="15239" cy="548639"/>
            </a:xfrm>
            <a:custGeom>
              <a:avLst/>
              <a:gdLst/>
              <a:ahLst/>
              <a:cxnLst/>
              <a:rect l="l" t="t" r="r" b="b"/>
              <a:pathLst>
                <a:path w="15239" h="548639" extrusionOk="0">
                  <a:moveTo>
                    <a:pt x="15239" y="0"/>
                  </a:moveTo>
                  <a:lnTo>
                    <a:pt x="0" y="0"/>
                  </a:lnTo>
                  <a:lnTo>
                    <a:pt x="0" y="548639"/>
                  </a:lnTo>
                  <a:lnTo>
                    <a:pt x="15239" y="54863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1" name="Google Shape;191;g1fc63d35bfb_0_158"/>
            <p:cNvSpPr/>
            <p:nvPr/>
          </p:nvSpPr>
          <p:spPr>
            <a:xfrm>
              <a:off x="4013592" y="2786817"/>
              <a:ext cx="27939" cy="561339"/>
            </a:xfrm>
            <a:custGeom>
              <a:avLst/>
              <a:gdLst/>
              <a:ahLst/>
              <a:cxnLst/>
              <a:rect l="l" t="t" r="r" b="b"/>
              <a:pathLst>
                <a:path w="27939" h="561339" extrusionOk="0">
                  <a:moveTo>
                    <a:pt x="27431" y="0"/>
                  </a:moveTo>
                  <a:lnTo>
                    <a:pt x="0" y="0"/>
                  </a:lnTo>
                  <a:lnTo>
                    <a:pt x="0" y="560831"/>
                  </a:lnTo>
                  <a:lnTo>
                    <a:pt x="27431" y="560831"/>
                  </a:lnTo>
                  <a:lnTo>
                    <a:pt x="27431" y="554735"/>
                  </a:lnTo>
                  <a:lnTo>
                    <a:pt x="12191" y="554735"/>
                  </a:lnTo>
                  <a:lnTo>
                    <a:pt x="6095" y="548639"/>
                  </a:lnTo>
                  <a:lnTo>
                    <a:pt x="12191" y="548639"/>
                  </a:lnTo>
                  <a:lnTo>
                    <a:pt x="12191" y="12191"/>
                  </a:lnTo>
                  <a:lnTo>
                    <a:pt x="6095" y="12191"/>
                  </a:lnTo>
                  <a:lnTo>
                    <a:pt x="12191" y="6095"/>
                  </a:lnTo>
                  <a:lnTo>
                    <a:pt x="27431" y="6095"/>
                  </a:lnTo>
                  <a:lnTo>
                    <a:pt x="27431" y="0"/>
                  </a:lnTo>
                  <a:close/>
                </a:path>
                <a:path w="27939" h="561339" extrusionOk="0">
                  <a:moveTo>
                    <a:pt x="12191" y="548639"/>
                  </a:moveTo>
                  <a:lnTo>
                    <a:pt x="6095" y="548639"/>
                  </a:lnTo>
                  <a:lnTo>
                    <a:pt x="12191" y="554735"/>
                  </a:lnTo>
                  <a:lnTo>
                    <a:pt x="12191" y="548639"/>
                  </a:lnTo>
                  <a:close/>
                </a:path>
                <a:path w="27939" h="561339" extrusionOk="0">
                  <a:moveTo>
                    <a:pt x="15239" y="548639"/>
                  </a:moveTo>
                  <a:lnTo>
                    <a:pt x="12191" y="548639"/>
                  </a:lnTo>
                  <a:lnTo>
                    <a:pt x="12191" y="554735"/>
                  </a:lnTo>
                  <a:lnTo>
                    <a:pt x="15239" y="554735"/>
                  </a:lnTo>
                  <a:lnTo>
                    <a:pt x="15239" y="548639"/>
                  </a:lnTo>
                  <a:close/>
                </a:path>
                <a:path w="27939" h="561339" extrusionOk="0">
                  <a:moveTo>
                    <a:pt x="15239" y="6095"/>
                  </a:moveTo>
                  <a:lnTo>
                    <a:pt x="15239" y="554735"/>
                  </a:lnTo>
                  <a:lnTo>
                    <a:pt x="21335" y="548639"/>
                  </a:lnTo>
                  <a:lnTo>
                    <a:pt x="27431" y="548639"/>
                  </a:lnTo>
                  <a:lnTo>
                    <a:pt x="27431" y="12191"/>
                  </a:lnTo>
                  <a:lnTo>
                    <a:pt x="21335" y="12191"/>
                  </a:lnTo>
                  <a:lnTo>
                    <a:pt x="15239" y="6095"/>
                  </a:lnTo>
                  <a:close/>
                </a:path>
                <a:path w="27939" h="561339" extrusionOk="0">
                  <a:moveTo>
                    <a:pt x="27431" y="548639"/>
                  </a:moveTo>
                  <a:lnTo>
                    <a:pt x="21335" y="548639"/>
                  </a:lnTo>
                  <a:lnTo>
                    <a:pt x="15239" y="554735"/>
                  </a:lnTo>
                  <a:lnTo>
                    <a:pt x="27431" y="554735"/>
                  </a:lnTo>
                  <a:lnTo>
                    <a:pt x="27431" y="548639"/>
                  </a:lnTo>
                  <a:close/>
                </a:path>
                <a:path w="27939" h="561339" extrusionOk="0">
                  <a:moveTo>
                    <a:pt x="12191" y="6095"/>
                  </a:moveTo>
                  <a:lnTo>
                    <a:pt x="6095" y="12191"/>
                  </a:lnTo>
                  <a:lnTo>
                    <a:pt x="12191" y="12191"/>
                  </a:lnTo>
                  <a:lnTo>
                    <a:pt x="12191" y="6095"/>
                  </a:lnTo>
                  <a:close/>
                </a:path>
                <a:path w="27939" h="561339" extrusionOk="0">
                  <a:moveTo>
                    <a:pt x="15239" y="6095"/>
                  </a:moveTo>
                  <a:lnTo>
                    <a:pt x="12191" y="6095"/>
                  </a:lnTo>
                  <a:lnTo>
                    <a:pt x="12191" y="12191"/>
                  </a:lnTo>
                  <a:lnTo>
                    <a:pt x="15239" y="12191"/>
                  </a:lnTo>
                  <a:lnTo>
                    <a:pt x="15239" y="6095"/>
                  </a:lnTo>
                  <a:close/>
                </a:path>
                <a:path w="27939" h="561339"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2" name="Google Shape;192;g1fc63d35bfb_0_158"/>
            <p:cNvSpPr/>
            <p:nvPr/>
          </p:nvSpPr>
          <p:spPr>
            <a:xfrm>
              <a:off x="5269494" y="2792913"/>
              <a:ext cx="12700" cy="548639"/>
            </a:xfrm>
            <a:custGeom>
              <a:avLst/>
              <a:gdLst/>
              <a:ahLst/>
              <a:cxnLst/>
              <a:rect l="l" t="t" r="r" b="b"/>
              <a:pathLst>
                <a:path w="12700" h="548639" extrusionOk="0">
                  <a:moveTo>
                    <a:pt x="12191" y="0"/>
                  </a:moveTo>
                  <a:lnTo>
                    <a:pt x="0" y="0"/>
                  </a:lnTo>
                  <a:lnTo>
                    <a:pt x="0" y="548639"/>
                  </a:lnTo>
                  <a:lnTo>
                    <a:pt x="12191" y="54863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3" name="Google Shape;193;g1fc63d35bfb_0_158"/>
            <p:cNvSpPr/>
            <p:nvPr/>
          </p:nvSpPr>
          <p:spPr>
            <a:xfrm>
              <a:off x="5263397" y="2786817"/>
              <a:ext cx="24764" cy="561339"/>
            </a:xfrm>
            <a:custGeom>
              <a:avLst/>
              <a:gdLst/>
              <a:ahLst/>
              <a:cxnLst/>
              <a:rect l="l" t="t" r="r" b="b"/>
              <a:pathLst>
                <a:path w="24764" h="561339" extrusionOk="0">
                  <a:moveTo>
                    <a:pt x="24384" y="0"/>
                  </a:moveTo>
                  <a:lnTo>
                    <a:pt x="0" y="0"/>
                  </a:lnTo>
                  <a:lnTo>
                    <a:pt x="0" y="560831"/>
                  </a:lnTo>
                  <a:lnTo>
                    <a:pt x="24384" y="560831"/>
                  </a:lnTo>
                  <a:lnTo>
                    <a:pt x="24384" y="554735"/>
                  </a:lnTo>
                  <a:lnTo>
                    <a:pt x="12192" y="554735"/>
                  </a:lnTo>
                  <a:lnTo>
                    <a:pt x="6096" y="548639"/>
                  </a:lnTo>
                  <a:lnTo>
                    <a:pt x="12192" y="548639"/>
                  </a:lnTo>
                  <a:lnTo>
                    <a:pt x="12192" y="12191"/>
                  </a:lnTo>
                  <a:lnTo>
                    <a:pt x="6096" y="12191"/>
                  </a:lnTo>
                  <a:lnTo>
                    <a:pt x="12192" y="6095"/>
                  </a:lnTo>
                  <a:lnTo>
                    <a:pt x="24384" y="6095"/>
                  </a:lnTo>
                  <a:lnTo>
                    <a:pt x="24384" y="0"/>
                  </a:lnTo>
                  <a:close/>
                </a:path>
                <a:path w="24764" h="561339" extrusionOk="0">
                  <a:moveTo>
                    <a:pt x="12192" y="548639"/>
                  </a:moveTo>
                  <a:lnTo>
                    <a:pt x="6096" y="548639"/>
                  </a:lnTo>
                  <a:lnTo>
                    <a:pt x="12192" y="554735"/>
                  </a:lnTo>
                  <a:lnTo>
                    <a:pt x="12192" y="548639"/>
                  </a:lnTo>
                  <a:close/>
                </a:path>
                <a:path w="24764" h="561339" extrusionOk="0">
                  <a:moveTo>
                    <a:pt x="12192" y="6095"/>
                  </a:moveTo>
                  <a:lnTo>
                    <a:pt x="12192" y="554735"/>
                  </a:lnTo>
                  <a:lnTo>
                    <a:pt x="18287" y="548639"/>
                  </a:lnTo>
                  <a:lnTo>
                    <a:pt x="24384" y="548639"/>
                  </a:lnTo>
                  <a:lnTo>
                    <a:pt x="24384" y="12191"/>
                  </a:lnTo>
                  <a:lnTo>
                    <a:pt x="18287" y="12191"/>
                  </a:lnTo>
                  <a:lnTo>
                    <a:pt x="12192" y="6095"/>
                  </a:lnTo>
                  <a:close/>
                </a:path>
                <a:path w="24764" h="561339" extrusionOk="0">
                  <a:moveTo>
                    <a:pt x="24384" y="548639"/>
                  </a:moveTo>
                  <a:lnTo>
                    <a:pt x="18287" y="548639"/>
                  </a:lnTo>
                  <a:lnTo>
                    <a:pt x="12192" y="554735"/>
                  </a:lnTo>
                  <a:lnTo>
                    <a:pt x="24384" y="554735"/>
                  </a:lnTo>
                  <a:lnTo>
                    <a:pt x="24384" y="548639"/>
                  </a:lnTo>
                  <a:close/>
                </a:path>
                <a:path w="24764" h="561339" extrusionOk="0">
                  <a:moveTo>
                    <a:pt x="12192" y="6095"/>
                  </a:moveTo>
                  <a:lnTo>
                    <a:pt x="6096" y="12191"/>
                  </a:lnTo>
                  <a:lnTo>
                    <a:pt x="12192" y="12191"/>
                  </a:lnTo>
                  <a:lnTo>
                    <a:pt x="12192" y="6095"/>
                  </a:lnTo>
                  <a:close/>
                </a:path>
                <a:path w="24764" h="561339" extrusionOk="0">
                  <a:moveTo>
                    <a:pt x="24384" y="6095"/>
                  </a:moveTo>
                  <a:lnTo>
                    <a:pt x="12192" y="6095"/>
                  </a:lnTo>
                  <a:lnTo>
                    <a:pt x="18287" y="12191"/>
                  </a:lnTo>
                  <a:lnTo>
                    <a:pt x="24384" y="12191"/>
                  </a:lnTo>
                  <a:lnTo>
                    <a:pt x="24384"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4" name="Google Shape;194;g1fc63d35bfb_0_158"/>
            <p:cNvSpPr/>
            <p:nvPr/>
          </p:nvSpPr>
          <p:spPr>
            <a:xfrm>
              <a:off x="7586205" y="2792913"/>
              <a:ext cx="15239" cy="548639"/>
            </a:xfrm>
            <a:custGeom>
              <a:avLst/>
              <a:gdLst/>
              <a:ahLst/>
              <a:cxnLst/>
              <a:rect l="l" t="t" r="r" b="b"/>
              <a:pathLst>
                <a:path w="15239" h="548639" extrusionOk="0">
                  <a:moveTo>
                    <a:pt x="15239" y="0"/>
                  </a:moveTo>
                  <a:lnTo>
                    <a:pt x="0" y="0"/>
                  </a:lnTo>
                  <a:lnTo>
                    <a:pt x="0" y="548639"/>
                  </a:lnTo>
                  <a:lnTo>
                    <a:pt x="15239" y="54863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5" name="Google Shape;195;g1fc63d35bfb_0_158"/>
            <p:cNvSpPr/>
            <p:nvPr/>
          </p:nvSpPr>
          <p:spPr>
            <a:xfrm>
              <a:off x="7580108" y="2786817"/>
              <a:ext cx="27939" cy="561339"/>
            </a:xfrm>
            <a:custGeom>
              <a:avLst/>
              <a:gdLst/>
              <a:ahLst/>
              <a:cxnLst/>
              <a:rect l="l" t="t" r="r" b="b"/>
              <a:pathLst>
                <a:path w="27939" h="561339" extrusionOk="0">
                  <a:moveTo>
                    <a:pt x="27431" y="0"/>
                  </a:moveTo>
                  <a:lnTo>
                    <a:pt x="0" y="0"/>
                  </a:lnTo>
                  <a:lnTo>
                    <a:pt x="0" y="560831"/>
                  </a:lnTo>
                  <a:lnTo>
                    <a:pt x="27431" y="560831"/>
                  </a:lnTo>
                  <a:lnTo>
                    <a:pt x="27431" y="554735"/>
                  </a:lnTo>
                  <a:lnTo>
                    <a:pt x="12191" y="554735"/>
                  </a:lnTo>
                  <a:lnTo>
                    <a:pt x="6095" y="548639"/>
                  </a:lnTo>
                  <a:lnTo>
                    <a:pt x="12191" y="548639"/>
                  </a:lnTo>
                  <a:lnTo>
                    <a:pt x="12191" y="12191"/>
                  </a:lnTo>
                  <a:lnTo>
                    <a:pt x="6095" y="12191"/>
                  </a:lnTo>
                  <a:lnTo>
                    <a:pt x="12191" y="6095"/>
                  </a:lnTo>
                  <a:lnTo>
                    <a:pt x="27431" y="6095"/>
                  </a:lnTo>
                  <a:lnTo>
                    <a:pt x="27431" y="0"/>
                  </a:lnTo>
                  <a:close/>
                </a:path>
                <a:path w="27939" h="561339" extrusionOk="0">
                  <a:moveTo>
                    <a:pt x="12191" y="548639"/>
                  </a:moveTo>
                  <a:lnTo>
                    <a:pt x="6095" y="548639"/>
                  </a:lnTo>
                  <a:lnTo>
                    <a:pt x="12191" y="554735"/>
                  </a:lnTo>
                  <a:lnTo>
                    <a:pt x="12191" y="548639"/>
                  </a:lnTo>
                  <a:close/>
                </a:path>
                <a:path w="27939" h="561339" extrusionOk="0">
                  <a:moveTo>
                    <a:pt x="15239" y="548639"/>
                  </a:moveTo>
                  <a:lnTo>
                    <a:pt x="12191" y="548639"/>
                  </a:lnTo>
                  <a:lnTo>
                    <a:pt x="12191" y="554735"/>
                  </a:lnTo>
                  <a:lnTo>
                    <a:pt x="15239" y="554735"/>
                  </a:lnTo>
                  <a:lnTo>
                    <a:pt x="15239" y="548639"/>
                  </a:lnTo>
                  <a:close/>
                </a:path>
                <a:path w="27939" h="561339" extrusionOk="0">
                  <a:moveTo>
                    <a:pt x="15239" y="6095"/>
                  </a:moveTo>
                  <a:lnTo>
                    <a:pt x="15239" y="554735"/>
                  </a:lnTo>
                  <a:lnTo>
                    <a:pt x="21335" y="548639"/>
                  </a:lnTo>
                  <a:lnTo>
                    <a:pt x="27431" y="548639"/>
                  </a:lnTo>
                  <a:lnTo>
                    <a:pt x="27431" y="12191"/>
                  </a:lnTo>
                  <a:lnTo>
                    <a:pt x="21335" y="12191"/>
                  </a:lnTo>
                  <a:lnTo>
                    <a:pt x="15239" y="6095"/>
                  </a:lnTo>
                  <a:close/>
                </a:path>
                <a:path w="27939" h="561339" extrusionOk="0">
                  <a:moveTo>
                    <a:pt x="27431" y="548639"/>
                  </a:moveTo>
                  <a:lnTo>
                    <a:pt x="21335" y="548639"/>
                  </a:lnTo>
                  <a:lnTo>
                    <a:pt x="15239" y="554735"/>
                  </a:lnTo>
                  <a:lnTo>
                    <a:pt x="27431" y="554735"/>
                  </a:lnTo>
                  <a:lnTo>
                    <a:pt x="27431" y="548639"/>
                  </a:lnTo>
                  <a:close/>
                </a:path>
                <a:path w="27939" h="561339" extrusionOk="0">
                  <a:moveTo>
                    <a:pt x="12191" y="6095"/>
                  </a:moveTo>
                  <a:lnTo>
                    <a:pt x="6095" y="12191"/>
                  </a:lnTo>
                  <a:lnTo>
                    <a:pt x="12191" y="12191"/>
                  </a:lnTo>
                  <a:lnTo>
                    <a:pt x="12191" y="6095"/>
                  </a:lnTo>
                  <a:close/>
                </a:path>
                <a:path w="27939" h="561339" extrusionOk="0">
                  <a:moveTo>
                    <a:pt x="15239" y="6095"/>
                  </a:moveTo>
                  <a:lnTo>
                    <a:pt x="12191" y="6095"/>
                  </a:lnTo>
                  <a:lnTo>
                    <a:pt x="12191" y="12191"/>
                  </a:lnTo>
                  <a:lnTo>
                    <a:pt x="15239" y="12191"/>
                  </a:lnTo>
                  <a:lnTo>
                    <a:pt x="15239" y="6095"/>
                  </a:lnTo>
                  <a:close/>
                </a:path>
                <a:path w="27939" h="561339" extrusionOk="0">
                  <a:moveTo>
                    <a:pt x="27431" y="6095"/>
                  </a:moveTo>
                  <a:lnTo>
                    <a:pt x="15239" y="6095"/>
                  </a:lnTo>
                  <a:lnTo>
                    <a:pt x="21335" y="12191"/>
                  </a:lnTo>
                  <a:lnTo>
                    <a:pt x="27431" y="12191"/>
                  </a:lnTo>
                  <a:lnTo>
                    <a:pt x="27431" y="6095"/>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6" name="Google Shape;196;g1fc63d35bfb_0_158"/>
            <p:cNvSpPr/>
            <p:nvPr/>
          </p:nvSpPr>
          <p:spPr>
            <a:xfrm>
              <a:off x="8775044" y="2792913"/>
              <a:ext cx="15240" cy="548639"/>
            </a:xfrm>
            <a:custGeom>
              <a:avLst/>
              <a:gdLst/>
              <a:ahLst/>
              <a:cxnLst/>
              <a:rect l="l" t="t" r="r" b="b"/>
              <a:pathLst>
                <a:path w="15240" h="548639" extrusionOk="0">
                  <a:moveTo>
                    <a:pt x="15240" y="0"/>
                  </a:moveTo>
                  <a:lnTo>
                    <a:pt x="0" y="0"/>
                  </a:lnTo>
                  <a:lnTo>
                    <a:pt x="0" y="548639"/>
                  </a:lnTo>
                  <a:lnTo>
                    <a:pt x="15240" y="54863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7" name="Google Shape;197;g1fc63d35bfb_0_158"/>
            <p:cNvSpPr/>
            <p:nvPr/>
          </p:nvSpPr>
          <p:spPr>
            <a:xfrm>
              <a:off x="4013592" y="2786817"/>
              <a:ext cx="4782820" cy="591820"/>
            </a:xfrm>
            <a:custGeom>
              <a:avLst/>
              <a:gdLst/>
              <a:ahLst/>
              <a:cxnLst/>
              <a:rect l="l" t="t" r="r" b="b"/>
              <a:pathLst>
                <a:path w="4782820" h="591820" extrusionOk="0">
                  <a:moveTo>
                    <a:pt x="4773168" y="563880"/>
                  </a:moveTo>
                  <a:lnTo>
                    <a:pt x="4760976" y="563880"/>
                  </a:lnTo>
                  <a:lnTo>
                    <a:pt x="4760976" y="576072"/>
                  </a:lnTo>
                  <a:lnTo>
                    <a:pt x="4760976" y="579120"/>
                  </a:lnTo>
                  <a:lnTo>
                    <a:pt x="12192" y="579120"/>
                  </a:lnTo>
                  <a:lnTo>
                    <a:pt x="12192" y="576072"/>
                  </a:lnTo>
                  <a:lnTo>
                    <a:pt x="4760976" y="576072"/>
                  </a:lnTo>
                  <a:lnTo>
                    <a:pt x="4760976" y="563880"/>
                  </a:lnTo>
                  <a:lnTo>
                    <a:pt x="0" y="563880"/>
                  </a:lnTo>
                  <a:lnTo>
                    <a:pt x="0" y="591312"/>
                  </a:lnTo>
                  <a:lnTo>
                    <a:pt x="4773168" y="591312"/>
                  </a:lnTo>
                  <a:lnTo>
                    <a:pt x="4773168" y="585216"/>
                  </a:lnTo>
                  <a:lnTo>
                    <a:pt x="4773168" y="579120"/>
                  </a:lnTo>
                  <a:lnTo>
                    <a:pt x="4773168" y="576072"/>
                  </a:lnTo>
                  <a:lnTo>
                    <a:pt x="4773168" y="569976"/>
                  </a:lnTo>
                  <a:lnTo>
                    <a:pt x="4773168" y="563880"/>
                  </a:lnTo>
                  <a:close/>
                </a:path>
                <a:path w="4782820" h="591820" extrusionOk="0">
                  <a:moveTo>
                    <a:pt x="4782312" y="0"/>
                  </a:moveTo>
                  <a:lnTo>
                    <a:pt x="4770120" y="0"/>
                  </a:lnTo>
                  <a:lnTo>
                    <a:pt x="4770120" y="12192"/>
                  </a:lnTo>
                  <a:lnTo>
                    <a:pt x="4770120" y="548640"/>
                  </a:lnTo>
                  <a:lnTo>
                    <a:pt x="4767072" y="548640"/>
                  </a:lnTo>
                  <a:lnTo>
                    <a:pt x="4767072" y="12192"/>
                  </a:lnTo>
                  <a:lnTo>
                    <a:pt x="4770120" y="12192"/>
                  </a:lnTo>
                  <a:lnTo>
                    <a:pt x="4770120" y="0"/>
                  </a:lnTo>
                  <a:lnTo>
                    <a:pt x="4754880" y="0"/>
                  </a:lnTo>
                  <a:lnTo>
                    <a:pt x="4754880" y="560832"/>
                  </a:lnTo>
                  <a:lnTo>
                    <a:pt x="4782312" y="560832"/>
                  </a:lnTo>
                  <a:lnTo>
                    <a:pt x="4782312" y="554736"/>
                  </a:lnTo>
                  <a:lnTo>
                    <a:pt x="4782312" y="548640"/>
                  </a:lnTo>
                  <a:lnTo>
                    <a:pt x="4782312" y="12192"/>
                  </a:lnTo>
                  <a:lnTo>
                    <a:pt x="4782312" y="6096"/>
                  </a:lnTo>
                  <a:lnTo>
                    <a:pt x="478231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8" name="Google Shape;198;g1fc63d35bfb_0_158"/>
            <p:cNvSpPr/>
            <p:nvPr/>
          </p:nvSpPr>
          <p:spPr>
            <a:xfrm>
              <a:off x="8775044" y="3347649"/>
              <a:ext cx="15240" cy="481964"/>
            </a:xfrm>
            <a:custGeom>
              <a:avLst/>
              <a:gdLst/>
              <a:ahLst/>
              <a:cxnLst/>
              <a:rect l="l" t="t" r="r" b="b"/>
              <a:pathLst>
                <a:path w="15240" h="481964" extrusionOk="0">
                  <a:moveTo>
                    <a:pt x="15240" y="0"/>
                  </a:moveTo>
                  <a:lnTo>
                    <a:pt x="0" y="0"/>
                  </a:lnTo>
                  <a:lnTo>
                    <a:pt x="0" y="481584"/>
                  </a:lnTo>
                  <a:lnTo>
                    <a:pt x="15240" y="481584"/>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199" name="Google Shape;199;g1fc63d35bfb_0_158"/>
            <p:cNvSpPr/>
            <p:nvPr/>
          </p:nvSpPr>
          <p:spPr>
            <a:xfrm>
              <a:off x="8768947" y="3341553"/>
              <a:ext cx="27940" cy="494029"/>
            </a:xfrm>
            <a:custGeom>
              <a:avLst/>
              <a:gdLst/>
              <a:ahLst/>
              <a:cxnLst/>
              <a:rect l="l" t="t" r="r" b="b"/>
              <a:pathLst>
                <a:path w="27940"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40" h="494029" extrusionOk="0">
                  <a:moveTo>
                    <a:pt x="12191" y="481584"/>
                  </a:moveTo>
                  <a:lnTo>
                    <a:pt x="6095" y="481584"/>
                  </a:lnTo>
                  <a:lnTo>
                    <a:pt x="12191" y="487680"/>
                  </a:lnTo>
                  <a:lnTo>
                    <a:pt x="12191" y="481584"/>
                  </a:lnTo>
                  <a:close/>
                </a:path>
                <a:path w="27940" h="494029" extrusionOk="0">
                  <a:moveTo>
                    <a:pt x="15239" y="481584"/>
                  </a:moveTo>
                  <a:lnTo>
                    <a:pt x="12191" y="481584"/>
                  </a:lnTo>
                  <a:lnTo>
                    <a:pt x="12191" y="487680"/>
                  </a:lnTo>
                  <a:lnTo>
                    <a:pt x="15239" y="487680"/>
                  </a:lnTo>
                  <a:lnTo>
                    <a:pt x="15239" y="481584"/>
                  </a:lnTo>
                  <a:close/>
                </a:path>
                <a:path w="27940" h="494029" extrusionOk="0">
                  <a:moveTo>
                    <a:pt x="15239" y="6096"/>
                  </a:moveTo>
                  <a:lnTo>
                    <a:pt x="15239" y="487680"/>
                  </a:lnTo>
                  <a:lnTo>
                    <a:pt x="21335" y="481584"/>
                  </a:lnTo>
                  <a:lnTo>
                    <a:pt x="27431" y="481584"/>
                  </a:lnTo>
                  <a:lnTo>
                    <a:pt x="27431" y="12192"/>
                  </a:lnTo>
                  <a:lnTo>
                    <a:pt x="21335" y="12192"/>
                  </a:lnTo>
                  <a:lnTo>
                    <a:pt x="15239" y="6096"/>
                  </a:lnTo>
                  <a:close/>
                </a:path>
                <a:path w="27940" h="494029" extrusionOk="0">
                  <a:moveTo>
                    <a:pt x="27431" y="481584"/>
                  </a:moveTo>
                  <a:lnTo>
                    <a:pt x="21335" y="481584"/>
                  </a:lnTo>
                  <a:lnTo>
                    <a:pt x="15239" y="487680"/>
                  </a:lnTo>
                  <a:lnTo>
                    <a:pt x="27431" y="487680"/>
                  </a:lnTo>
                  <a:lnTo>
                    <a:pt x="27431" y="481584"/>
                  </a:lnTo>
                  <a:close/>
                </a:path>
                <a:path w="27940" h="494029" extrusionOk="0">
                  <a:moveTo>
                    <a:pt x="12191" y="6096"/>
                  </a:moveTo>
                  <a:lnTo>
                    <a:pt x="6095" y="12192"/>
                  </a:lnTo>
                  <a:lnTo>
                    <a:pt x="12191" y="12192"/>
                  </a:lnTo>
                  <a:lnTo>
                    <a:pt x="12191" y="6096"/>
                  </a:lnTo>
                  <a:close/>
                </a:path>
                <a:path w="27940" h="494029" extrusionOk="0">
                  <a:moveTo>
                    <a:pt x="15239" y="6096"/>
                  </a:moveTo>
                  <a:lnTo>
                    <a:pt x="12191" y="6096"/>
                  </a:lnTo>
                  <a:lnTo>
                    <a:pt x="12191" y="12192"/>
                  </a:lnTo>
                  <a:lnTo>
                    <a:pt x="15239" y="12192"/>
                  </a:lnTo>
                  <a:lnTo>
                    <a:pt x="15239" y="6096"/>
                  </a:lnTo>
                  <a:close/>
                </a:path>
                <a:path w="27940"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0" name="Google Shape;200;g1fc63d35bfb_0_158"/>
            <p:cNvSpPr/>
            <p:nvPr/>
          </p:nvSpPr>
          <p:spPr>
            <a:xfrm>
              <a:off x="8775044" y="3829233"/>
              <a:ext cx="15240" cy="365760"/>
            </a:xfrm>
            <a:custGeom>
              <a:avLst/>
              <a:gdLst/>
              <a:ahLst/>
              <a:cxnLst/>
              <a:rect l="l" t="t" r="r" b="b"/>
              <a:pathLst>
                <a:path w="15240" h="365760" extrusionOk="0">
                  <a:moveTo>
                    <a:pt x="15240" y="0"/>
                  </a:moveTo>
                  <a:lnTo>
                    <a:pt x="0" y="0"/>
                  </a:lnTo>
                  <a:lnTo>
                    <a:pt x="0" y="365760"/>
                  </a:lnTo>
                  <a:lnTo>
                    <a:pt x="15240" y="365760"/>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1" name="Google Shape;201;g1fc63d35bfb_0_158"/>
            <p:cNvSpPr/>
            <p:nvPr/>
          </p:nvSpPr>
          <p:spPr>
            <a:xfrm>
              <a:off x="8768947" y="3823137"/>
              <a:ext cx="27940" cy="378460"/>
            </a:xfrm>
            <a:custGeom>
              <a:avLst/>
              <a:gdLst/>
              <a:ahLst/>
              <a:cxnLst/>
              <a:rect l="l" t="t" r="r" b="b"/>
              <a:pathLst>
                <a:path w="27940"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40" h="378460" extrusionOk="0">
                  <a:moveTo>
                    <a:pt x="12191" y="365760"/>
                  </a:moveTo>
                  <a:lnTo>
                    <a:pt x="6095" y="365760"/>
                  </a:lnTo>
                  <a:lnTo>
                    <a:pt x="12191" y="371856"/>
                  </a:lnTo>
                  <a:lnTo>
                    <a:pt x="12191" y="365760"/>
                  </a:lnTo>
                  <a:close/>
                </a:path>
                <a:path w="27940" h="378460" extrusionOk="0">
                  <a:moveTo>
                    <a:pt x="15239" y="365760"/>
                  </a:moveTo>
                  <a:lnTo>
                    <a:pt x="12191" y="365760"/>
                  </a:lnTo>
                  <a:lnTo>
                    <a:pt x="12191" y="371856"/>
                  </a:lnTo>
                  <a:lnTo>
                    <a:pt x="15239" y="371856"/>
                  </a:lnTo>
                  <a:lnTo>
                    <a:pt x="15239" y="365760"/>
                  </a:lnTo>
                  <a:close/>
                </a:path>
                <a:path w="27940" h="378460" extrusionOk="0">
                  <a:moveTo>
                    <a:pt x="15239" y="6096"/>
                  </a:moveTo>
                  <a:lnTo>
                    <a:pt x="15239" y="371856"/>
                  </a:lnTo>
                  <a:lnTo>
                    <a:pt x="21335" y="365760"/>
                  </a:lnTo>
                  <a:lnTo>
                    <a:pt x="27431" y="365760"/>
                  </a:lnTo>
                  <a:lnTo>
                    <a:pt x="27431" y="12192"/>
                  </a:lnTo>
                  <a:lnTo>
                    <a:pt x="21335" y="12192"/>
                  </a:lnTo>
                  <a:lnTo>
                    <a:pt x="15239" y="6096"/>
                  </a:lnTo>
                  <a:close/>
                </a:path>
                <a:path w="27940" h="378460" extrusionOk="0">
                  <a:moveTo>
                    <a:pt x="27431" y="365760"/>
                  </a:moveTo>
                  <a:lnTo>
                    <a:pt x="21335" y="365760"/>
                  </a:lnTo>
                  <a:lnTo>
                    <a:pt x="15239" y="371856"/>
                  </a:lnTo>
                  <a:lnTo>
                    <a:pt x="27431" y="371856"/>
                  </a:lnTo>
                  <a:lnTo>
                    <a:pt x="27431" y="365760"/>
                  </a:lnTo>
                  <a:close/>
                </a:path>
                <a:path w="27940" h="378460" extrusionOk="0">
                  <a:moveTo>
                    <a:pt x="12191" y="6096"/>
                  </a:moveTo>
                  <a:lnTo>
                    <a:pt x="6095" y="12192"/>
                  </a:lnTo>
                  <a:lnTo>
                    <a:pt x="12191" y="12192"/>
                  </a:lnTo>
                  <a:lnTo>
                    <a:pt x="12191" y="6096"/>
                  </a:lnTo>
                  <a:close/>
                </a:path>
                <a:path w="27940" h="378460" extrusionOk="0">
                  <a:moveTo>
                    <a:pt x="15239" y="6096"/>
                  </a:moveTo>
                  <a:lnTo>
                    <a:pt x="12191" y="6096"/>
                  </a:lnTo>
                  <a:lnTo>
                    <a:pt x="12191" y="12192"/>
                  </a:lnTo>
                  <a:lnTo>
                    <a:pt x="15239" y="12192"/>
                  </a:lnTo>
                  <a:lnTo>
                    <a:pt x="15239" y="6096"/>
                  </a:lnTo>
                  <a:close/>
                </a:path>
                <a:path w="27940"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2" name="Google Shape;202;g1fc63d35bfb_0_158"/>
            <p:cNvSpPr/>
            <p:nvPr/>
          </p:nvSpPr>
          <p:spPr>
            <a:xfrm>
              <a:off x="8775044" y="4194993"/>
              <a:ext cx="15240" cy="365760"/>
            </a:xfrm>
            <a:custGeom>
              <a:avLst/>
              <a:gdLst/>
              <a:ahLst/>
              <a:cxnLst/>
              <a:rect l="l" t="t" r="r" b="b"/>
              <a:pathLst>
                <a:path w="15240" h="365760" extrusionOk="0">
                  <a:moveTo>
                    <a:pt x="15240" y="0"/>
                  </a:moveTo>
                  <a:lnTo>
                    <a:pt x="0" y="0"/>
                  </a:lnTo>
                  <a:lnTo>
                    <a:pt x="0" y="365759"/>
                  </a:lnTo>
                  <a:lnTo>
                    <a:pt x="15240" y="365759"/>
                  </a:lnTo>
                  <a:lnTo>
                    <a:pt x="15240"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3" name="Google Shape;203;g1fc63d35bfb_0_158"/>
            <p:cNvSpPr/>
            <p:nvPr/>
          </p:nvSpPr>
          <p:spPr>
            <a:xfrm>
              <a:off x="8768947" y="4188897"/>
              <a:ext cx="27940" cy="378460"/>
            </a:xfrm>
            <a:custGeom>
              <a:avLst/>
              <a:gdLst/>
              <a:ahLst/>
              <a:cxnLst/>
              <a:rect l="l" t="t" r="r" b="b"/>
              <a:pathLst>
                <a:path w="27940" h="378460" extrusionOk="0">
                  <a:moveTo>
                    <a:pt x="27431" y="0"/>
                  </a:moveTo>
                  <a:lnTo>
                    <a:pt x="0" y="0"/>
                  </a:lnTo>
                  <a:lnTo>
                    <a:pt x="0" y="377951"/>
                  </a:lnTo>
                  <a:lnTo>
                    <a:pt x="27431" y="377951"/>
                  </a:lnTo>
                  <a:lnTo>
                    <a:pt x="27431" y="371856"/>
                  </a:lnTo>
                  <a:lnTo>
                    <a:pt x="12191" y="371856"/>
                  </a:lnTo>
                  <a:lnTo>
                    <a:pt x="6095" y="362712"/>
                  </a:lnTo>
                  <a:lnTo>
                    <a:pt x="12191" y="362712"/>
                  </a:lnTo>
                  <a:lnTo>
                    <a:pt x="12191" y="12191"/>
                  </a:lnTo>
                  <a:lnTo>
                    <a:pt x="6095" y="12191"/>
                  </a:lnTo>
                  <a:lnTo>
                    <a:pt x="12191" y="6096"/>
                  </a:lnTo>
                  <a:lnTo>
                    <a:pt x="27431" y="6096"/>
                  </a:lnTo>
                  <a:lnTo>
                    <a:pt x="27431" y="0"/>
                  </a:lnTo>
                  <a:close/>
                </a:path>
                <a:path w="27940" h="378460" extrusionOk="0">
                  <a:moveTo>
                    <a:pt x="12191" y="362712"/>
                  </a:moveTo>
                  <a:lnTo>
                    <a:pt x="6095" y="362712"/>
                  </a:lnTo>
                  <a:lnTo>
                    <a:pt x="12191" y="371856"/>
                  </a:lnTo>
                  <a:lnTo>
                    <a:pt x="12191" y="362712"/>
                  </a:lnTo>
                  <a:close/>
                </a:path>
                <a:path w="27940" h="378460" extrusionOk="0">
                  <a:moveTo>
                    <a:pt x="15239" y="362712"/>
                  </a:moveTo>
                  <a:lnTo>
                    <a:pt x="12191" y="362712"/>
                  </a:lnTo>
                  <a:lnTo>
                    <a:pt x="12191" y="371856"/>
                  </a:lnTo>
                  <a:lnTo>
                    <a:pt x="15239" y="371856"/>
                  </a:lnTo>
                  <a:lnTo>
                    <a:pt x="15239" y="362712"/>
                  </a:lnTo>
                  <a:close/>
                </a:path>
                <a:path w="27940" h="378460" extrusionOk="0">
                  <a:moveTo>
                    <a:pt x="15239" y="6096"/>
                  </a:moveTo>
                  <a:lnTo>
                    <a:pt x="15239" y="371856"/>
                  </a:lnTo>
                  <a:lnTo>
                    <a:pt x="21335" y="362712"/>
                  </a:lnTo>
                  <a:lnTo>
                    <a:pt x="27431" y="362712"/>
                  </a:lnTo>
                  <a:lnTo>
                    <a:pt x="27431" y="12191"/>
                  </a:lnTo>
                  <a:lnTo>
                    <a:pt x="21335" y="12191"/>
                  </a:lnTo>
                  <a:lnTo>
                    <a:pt x="15239" y="6096"/>
                  </a:lnTo>
                  <a:close/>
                </a:path>
                <a:path w="27940" h="378460" extrusionOk="0">
                  <a:moveTo>
                    <a:pt x="27431" y="362712"/>
                  </a:moveTo>
                  <a:lnTo>
                    <a:pt x="21335" y="362712"/>
                  </a:lnTo>
                  <a:lnTo>
                    <a:pt x="15239" y="371856"/>
                  </a:lnTo>
                  <a:lnTo>
                    <a:pt x="27431" y="371856"/>
                  </a:lnTo>
                  <a:lnTo>
                    <a:pt x="27431" y="362712"/>
                  </a:lnTo>
                  <a:close/>
                </a:path>
                <a:path w="27940" h="378460" extrusionOk="0">
                  <a:moveTo>
                    <a:pt x="12191" y="6096"/>
                  </a:moveTo>
                  <a:lnTo>
                    <a:pt x="6095" y="12191"/>
                  </a:lnTo>
                  <a:lnTo>
                    <a:pt x="12191" y="12191"/>
                  </a:lnTo>
                  <a:lnTo>
                    <a:pt x="12191" y="6096"/>
                  </a:lnTo>
                  <a:close/>
                </a:path>
                <a:path w="27940" h="378460" extrusionOk="0">
                  <a:moveTo>
                    <a:pt x="15239" y="6096"/>
                  </a:moveTo>
                  <a:lnTo>
                    <a:pt x="12191" y="6096"/>
                  </a:lnTo>
                  <a:lnTo>
                    <a:pt x="12191" y="12191"/>
                  </a:lnTo>
                  <a:lnTo>
                    <a:pt x="15239" y="12191"/>
                  </a:lnTo>
                  <a:lnTo>
                    <a:pt x="15239" y="6096"/>
                  </a:lnTo>
                  <a:close/>
                </a:path>
                <a:path w="27940" h="378460" extrusionOk="0">
                  <a:moveTo>
                    <a:pt x="27431" y="6096"/>
                  </a:moveTo>
                  <a:lnTo>
                    <a:pt x="15239" y="6096"/>
                  </a:lnTo>
                  <a:lnTo>
                    <a:pt x="21335" y="12191"/>
                  </a:lnTo>
                  <a:lnTo>
                    <a:pt x="27431" y="12191"/>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4" name="Google Shape;204;g1fc63d35bfb_0_158"/>
            <p:cNvSpPr/>
            <p:nvPr/>
          </p:nvSpPr>
          <p:spPr>
            <a:xfrm>
              <a:off x="4019689" y="3347649"/>
              <a:ext cx="15239" cy="481964"/>
            </a:xfrm>
            <a:custGeom>
              <a:avLst/>
              <a:gdLst/>
              <a:ahLst/>
              <a:cxnLst/>
              <a:rect l="l" t="t" r="r" b="b"/>
              <a:pathLst>
                <a:path w="15239" h="481964" extrusionOk="0">
                  <a:moveTo>
                    <a:pt x="15239" y="0"/>
                  </a:moveTo>
                  <a:lnTo>
                    <a:pt x="0" y="0"/>
                  </a:lnTo>
                  <a:lnTo>
                    <a:pt x="0" y="481584"/>
                  </a:lnTo>
                  <a:lnTo>
                    <a:pt x="15239" y="481584"/>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5" name="Google Shape;205;g1fc63d35bfb_0_158"/>
            <p:cNvSpPr/>
            <p:nvPr/>
          </p:nvSpPr>
          <p:spPr>
            <a:xfrm>
              <a:off x="4013592" y="3341553"/>
              <a:ext cx="27939" cy="494029"/>
            </a:xfrm>
            <a:custGeom>
              <a:avLst/>
              <a:gdLst/>
              <a:ahLst/>
              <a:cxnLst/>
              <a:rect l="l" t="t" r="r" b="b"/>
              <a:pathLst>
                <a:path w="27939"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39" h="494029" extrusionOk="0">
                  <a:moveTo>
                    <a:pt x="12191" y="481584"/>
                  </a:moveTo>
                  <a:lnTo>
                    <a:pt x="6095" y="481584"/>
                  </a:lnTo>
                  <a:lnTo>
                    <a:pt x="12191" y="487680"/>
                  </a:lnTo>
                  <a:lnTo>
                    <a:pt x="12191" y="481584"/>
                  </a:lnTo>
                  <a:close/>
                </a:path>
                <a:path w="27939" h="494029" extrusionOk="0">
                  <a:moveTo>
                    <a:pt x="15239" y="481584"/>
                  </a:moveTo>
                  <a:lnTo>
                    <a:pt x="12191" y="481584"/>
                  </a:lnTo>
                  <a:lnTo>
                    <a:pt x="12191" y="487680"/>
                  </a:lnTo>
                  <a:lnTo>
                    <a:pt x="15239" y="487680"/>
                  </a:lnTo>
                  <a:lnTo>
                    <a:pt x="15239" y="481584"/>
                  </a:lnTo>
                  <a:close/>
                </a:path>
                <a:path w="27939" h="494029" extrusionOk="0">
                  <a:moveTo>
                    <a:pt x="15239" y="6096"/>
                  </a:moveTo>
                  <a:lnTo>
                    <a:pt x="15239" y="487680"/>
                  </a:lnTo>
                  <a:lnTo>
                    <a:pt x="21335" y="481584"/>
                  </a:lnTo>
                  <a:lnTo>
                    <a:pt x="27431" y="481584"/>
                  </a:lnTo>
                  <a:lnTo>
                    <a:pt x="27431" y="12192"/>
                  </a:lnTo>
                  <a:lnTo>
                    <a:pt x="21335" y="12192"/>
                  </a:lnTo>
                  <a:lnTo>
                    <a:pt x="15239" y="6096"/>
                  </a:lnTo>
                  <a:close/>
                </a:path>
                <a:path w="27939" h="494029" extrusionOk="0">
                  <a:moveTo>
                    <a:pt x="27431" y="481584"/>
                  </a:moveTo>
                  <a:lnTo>
                    <a:pt x="21335" y="481584"/>
                  </a:lnTo>
                  <a:lnTo>
                    <a:pt x="15239" y="487680"/>
                  </a:lnTo>
                  <a:lnTo>
                    <a:pt x="27431" y="487680"/>
                  </a:lnTo>
                  <a:lnTo>
                    <a:pt x="27431" y="481584"/>
                  </a:lnTo>
                  <a:close/>
                </a:path>
                <a:path w="27939" h="494029" extrusionOk="0">
                  <a:moveTo>
                    <a:pt x="12191" y="6096"/>
                  </a:moveTo>
                  <a:lnTo>
                    <a:pt x="6095" y="12192"/>
                  </a:lnTo>
                  <a:lnTo>
                    <a:pt x="12191" y="12192"/>
                  </a:lnTo>
                  <a:lnTo>
                    <a:pt x="12191" y="6096"/>
                  </a:lnTo>
                  <a:close/>
                </a:path>
                <a:path w="27939" h="494029" extrusionOk="0">
                  <a:moveTo>
                    <a:pt x="15239" y="6096"/>
                  </a:moveTo>
                  <a:lnTo>
                    <a:pt x="12191" y="6096"/>
                  </a:lnTo>
                  <a:lnTo>
                    <a:pt x="12191" y="12192"/>
                  </a:lnTo>
                  <a:lnTo>
                    <a:pt x="15239" y="12192"/>
                  </a:lnTo>
                  <a:lnTo>
                    <a:pt x="15239" y="6096"/>
                  </a:lnTo>
                  <a:close/>
                </a:path>
                <a:path w="27939"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6" name="Google Shape;206;g1fc63d35bfb_0_158"/>
            <p:cNvSpPr/>
            <p:nvPr/>
          </p:nvSpPr>
          <p:spPr>
            <a:xfrm>
              <a:off x="4019689" y="3829233"/>
              <a:ext cx="15239" cy="365760"/>
            </a:xfrm>
            <a:custGeom>
              <a:avLst/>
              <a:gdLst/>
              <a:ahLst/>
              <a:cxnLst/>
              <a:rect l="l" t="t" r="r" b="b"/>
              <a:pathLst>
                <a:path w="15239" h="365760" extrusionOk="0">
                  <a:moveTo>
                    <a:pt x="15239" y="0"/>
                  </a:moveTo>
                  <a:lnTo>
                    <a:pt x="0" y="0"/>
                  </a:lnTo>
                  <a:lnTo>
                    <a:pt x="0" y="365760"/>
                  </a:lnTo>
                  <a:lnTo>
                    <a:pt x="15239" y="365760"/>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7" name="Google Shape;207;g1fc63d35bfb_0_158"/>
            <p:cNvSpPr/>
            <p:nvPr/>
          </p:nvSpPr>
          <p:spPr>
            <a:xfrm>
              <a:off x="4013592" y="3823137"/>
              <a:ext cx="27939" cy="378460"/>
            </a:xfrm>
            <a:custGeom>
              <a:avLst/>
              <a:gdLst/>
              <a:ahLst/>
              <a:cxnLst/>
              <a:rect l="l" t="t" r="r" b="b"/>
              <a:pathLst>
                <a:path w="27939"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39" h="378460" extrusionOk="0">
                  <a:moveTo>
                    <a:pt x="12191" y="365760"/>
                  </a:moveTo>
                  <a:lnTo>
                    <a:pt x="6095" y="365760"/>
                  </a:lnTo>
                  <a:lnTo>
                    <a:pt x="12191" y="371856"/>
                  </a:lnTo>
                  <a:lnTo>
                    <a:pt x="12191" y="365760"/>
                  </a:lnTo>
                  <a:close/>
                </a:path>
                <a:path w="27939" h="378460" extrusionOk="0">
                  <a:moveTo>
                    <a:pt x="15239" y="365760"/>
                  </a:moveTo>
                  <a:lnTo>
                    <a:pt x="12191" y="365760"/>
                  </a:lnTo>
                  <a:lnTo>
                    <a:pt x="12191" y="371856"/>
                  </a:lnTo>
                  <a:lnTo>
                    <a:pt x="15239" y="371856"/>
                  </a:lnTo>
                  <a:lnTo>
                    <a:pt x="15239" y="365760"/>
                  </a:lnTo>
                  <a:close/>
                </a:path>
                <a:path w="27939" h="378460" extrusionOk="0">
                  <a:moveTo>
                    <a:pt x="15239" y="6096"/>
                  </a:moveTo>
                  <a:lnTo>
                    <a:pt x="15239" y="371856"/>
                  </a:lnTo>
                  <a:lnTo>
                    <a:pt x="21335" y="365760"/>
                  </a:lnTo>
                  <a:lnTo>
                    <a:pt x="27431" y="365760"/>
                  </a:lnTo>
                  <a:lnTo>
                    <a:pt x="27431" y="12192"/>
                  </a:lnTo>
                  <a:lnTo>
                    <a:pt x="21335" y="12192"/>
                  </a:lnTo>
                  <a:lnTo>
                    <a:pt x="15239" y="6096"/>
                  </a:lnTo>
                  <a:close/>
                </a:path>
                <a:path w="27939" h="378460" extrusionOk="0">
                  <a:moveTo>
                    <a:pt x="27431" y="365760"/>
                  </a:moveTo>
                  <a:lnTo>
                    <a:pt x="21335" y="365760"/>
                  </a:lnTo>
                  <a:lnTo>
                    <a:pt x="15239" y="371856"/>
                  </a:lnTo>
                  <a:lnTo>
                    <a:pt x="27431" y="371856"/>
                  </a:lnTo>
                  <a:lnTo>
                    <a:pt x="27431" y="365760"/>
                  </a:lnTo>
                  <a:close/>
                </a:path>
                <a:path w="27939" h="378460" extrusionOk="0">
                  <a:moveTo>
                    <a:pt x="12191" y="6096"/>
                  </a:moveTo>
                  <a:lnTo>
                    <a:pt x="6095" y="12192"/>
                  </a:lnTo>
                  <a:lnTo>
                    <a:pt x="12191" y="12192"/>
                  </a:lnTo>
                  <a:lnTo>
                    <a:pt x="12191" y="6096"/>
                  </a:lnTo>
                  <a:close/>
                </a:path>
                <a:path w="27939" h="378460" extrusionOk="0">
                  <a:moveTo>
                    <a:pt x="15239" y="6096"/>
                  </a:moveTo>
                  <a:lnTo>
                    <a:pt x="12191" y="6096"/>
                  </a:lnTo>
                  <a:lnTo>
                    <a:pt x="12191" y="12192"/>
                  </a:lnTo>
                  <a:lnTo>
                    <a:pt x="15239" y="12192"/>
                  </a:lnTo>
                  <a:lnTo>
                    <a:pt x="15239" y="6096"/>
                  </a:lnTo>
                  <a:close/>
                </a:path>
                <a:path w="27939"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8" name="Google Shape;208;g1fc63d35bfb_0_158"/>
            <p:cNvSpPr/>
            <p:nvPr/>
          </p:nvSpPr>
          <p:spPr>
            <a:xfrm>
              <a:off x="4019689" y="4194993"/>
              <a:ext cx="15239" cy="365760"/>
            </a:xfrm>
            <a:custGeom>
              <a:avLst/>
              <a:gdLst/>
              <a:ahLst/>
              <a:cxnLst/>
              <a:rect l="l" t="t" r="r" b="b"/>
              <a:pathLst>
                <a:path w="15239" h="365760" extrusionOk="0">
                  <a:moveTo>
                    <a:pt x="15239" y="0"/>
                  </a:moveTo>
                  <a:lnTo>
                    <a:pt x="0" y="0"/>
                  </a:lnTo>
                  <a:lnTo>
                    <a:pt x="0" y="365759"/>
                  </a:lnTo>
                  <a:lnTo>
                    <a:pt x="15239" y="36575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09" name="Google Shape;209;g1fc63d35bfb_0_158"/>
            <p:cNvSpPr/>
            <p:nvPr/>
          </p:nvSpPr>
          <p:spPr>
            <a:xfrm>
              <a:off x="4013592" y="4188897"/>
              <a:ext cx="27939" cy="805179"/>
            </a:xfrm>
            <a:custGeom>
              <a:avLst/>
              <a:gdLst/>
              <a:ahLst/>
              <a:cxnLst/>
              <a:rect l="l" t="t" r="r" b="b"/>
              <a:pathLst>
                <a:path w="27939" h="805179" extrusionOk="0">
                  <a:moveTo>
                    <a:pt x="27432" y="0"/>
                  </a:moveTo>
                  <a:lnTo>
                    <a:pt x="15240" y="0"/>
                  </a:lnTo>
                  <a:lnTo>
                    <a:pt x="15240" y="12192"/>
                  </a:lnTo>
                  <a:lnTo>
                    <a:pt x="15240" y="362712"/>
                  </a:lnTo>
                  <a:lnTo>
                    <a:pt x="15240" y="384048"/>
                  </a:lnTo>
                  <a:lnTo>
                    <a:pt x="15240" y="792480"/>
                  </a:lnTo>
                  <a:lnTo>
                    <a:pt x="12192" y="792480"/>
                  </a:lnTo>
                  <a:lnTo>
                    <a:pt x="12192" y="384048"/>
                  </a:lnTo>
                  <a:lnTo>
                    <a:pt x="15240" y="384048"/>
                  </a:lnTo>
                  <a:lnTo>
                    <a:pt x="15240" y="362712"/>
                  </a:lnTo>
                  <a:lnTo>
                    <a:pt x="12192" y="362712"/>
                  </a:lnTo>
                  <a:lnTo>
                    <a:pt x="12192" y="12192"/>
                  </a:lnTo>
                  <a:lnTo>
                    <a:pt x="15240" y="12192"/>
                  </a:lnTo>
                  <a:lnTo>
                    <a:pt x="15240" y="0"/>
                  </a:lnTo>
                  <a:lnTo>
                    <a:pt x="0" y="0"/>
                  </a:lnTo>
                  <a:lnTo>
                    <a:pt x="0" y="371856"/>
                  </a:lnTo>
                  <a:lnTo>
                    <a:pt x="0" y="377952"/>
                  </a:lnTo>
                  <a:lnTo>
                    <a:pt x="0" y="804672"/>
                  </a:lnTo>
                  <a:lnTo>
                    <a:pt x="27432" y="804672"/>
                  </a:lnTo>
                  <a:lnTo>
                    <a:pt x="27432" y="798576"/>
                  </a:lnTo>
                  <a:lnTo>
                    <a:pt x="27432" y="792480"/>
                  </a:lnTo>
                  <a:lnTo>
                    <a:pt x="27432" y="6096"/>
                  </a:lnTo>
                  <a:lnTo>
                    <a:pt x="27432"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0" name="Google Shape;210;g1fc63d35bfb_0_158"/>
            <p:cNvSpPr/>
            <p:nvPr/>
          </p:nvSpPr>
          <p:spPr>
            <a:xfrm>
              <a:off x="5269494" y="3347649"/>
              <a:ext cx="12700" cy="481964"/>
            </a:xfrm>
            <a:custGeom>
              <a:avLst/>
              <a:gdLst/>
              <a:ahLst/>
              <a:cxnLst/>
              <a:rect l="l" t="t" r="r" b="b"/>
              <a:pathLst>
                <a:path w="12700" h="481964" extrusionOk="0">
                  <a:moveTo>
                    <a:pt x="12191" y="0"/>
                  </a:moveTo>
                  <a:lnTo>
                    <a:pt x="0" y="0"/>
                  </a:lnTo>
                  <a:lnTo>
                    <a:pt x="0" y="481584"/>
                  </a:lnTo>
                  <a:lnTo>
                    <a:pt x="12191" y="481584"/>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1" name="Google Shape;211;g1fc63d35bfb_0_158"/>
            <p:cNvSpPr/>
            <p:nvPr/>
          </p:nvSpPr>
          <p:spPr>
            <a:xfrm>
              <a:off x="5263397" y="3341553"/>
              <a:ext cx="24764" cy="494029"/>
            </a:xfrm>
            <a:custGeom>
              <a:avLst/>
              <a:gdLst/>
              <a:ahLst/>
              <a:cxnLst/>
              <a:rect l="l" t="t" r="r" b="b"/>
              <a:pathLst>
                <a:path w="24764" h="494029" extrusionOk="0">
                  <a:moveTo>
                    <a:pt x="24384" y="0"/>
                  </a:moveTo>
                  <a:lnTo>
                    <a:pt x="0" y="0"/>
                  </a:lnTo>
                  <a:lnTo>
                    <a:pt x="0" y="493776"/>
                  </a:lnTo>
                  <a:lnTo>
                    <a:pt x="24384" y="493776"/>
                  </a:lnTo>
                  <a:lnTo>
                    <a:pt x="24384" y="487680"/>
                  </a:lnTo>
                  <a:lnTo>
                    <a:pt x="12192" y="487680"/>
                  </a:lnTo>
                  <a:lnTo>
                    <a:pt x="6096" y="481584"/>
                  </a:lnTo>
                  <a:lnTo>
                    <a:pt x="12192" y="481584"/>
                  </a:lnTo>
                  <a:lnTo>
                    <a:pt x="12192" y="12192"/>
                  </a:lnTo>
                  <a:lnTo>
                    <a:pt x="6096" y="12192"/>
                  </a:lnTo>
                  <a:lnTo>
                    <a:pt x="12192" y="6096"/>
                  </a:lnTo>
                  <a:lnTo>
                    <a:pt x="24384" y="6096"/>
                  </a:lnTo>
                  <a:lnTo>
                    <a:pt x="24384" y="0"/>
                  </a:lnTo>
                  <a:close/>
                </a:path>
                <a:path w="24764" h="494029" extrusionOk="0">
                  <a:moveTo>
                    <a:pt x="12192" y="481584"/>
                  </a:moveTo>
                  <a:lnTo>
                    <a:pt x="6096" y="481584"/>
                  </a:lnTo>
                  <a:lnTo>
                    <a:pt x="12192" y="487680"/>
                  </a:lnTo>
                  <a:lnTo>
                    <a:pt x="12192" y="481584"/>
                  </a:lnTo>
                  <a:close/>
                </a:path>
                <a:path w="24764" h="494029" extrusionOk="0">
                  <a:moveTo>
                    <a:pt x="12192" y="6096"/>
                  </a:moveTo>
                  <a:lnTo>
                    <a:pt x="12192" y="487680"/>
                  </a:lnTo>
                  <a:lnTo>
                    <a:pt x="18287" y="481584"/>
                  </a:lnTo>
                  <a:lnTo>
                    <a:pt x="24384" y="481584"/>
                  </a:lnTo>
                  <a:lnTo>
                    <a:pt x="24384" y="12192"/>
                  </a:lnTo>
                  <a:lnTo>
                    <a:pt x="18287" y="12192"/>
                  </a:lnTo>
                  <a:lnTo>
                    <a:pt x="12192" y="6096"/>
                  </a:lnTo>
                  <a:close/>
                </a:path>
                <a:path w="24764" h="494029" extrusionOk="0">
                  <a:moveTo>
                    <a:pt x="24384" y="481584"/>
                  </a:moveTo>
                  <a:lnTo>
                    <a:pt x="18287" y="481584"/>
                  </a:lnTo>
                  <a:lnTo>
                    <a:pt x="12192" y="487680"/>
                  </a:lnTo>
                  <a:lnTo>
                    <a:pt x="24384" y="487680"/>
                  </a:lnTo>
                  <a:lnTo>
                    <a:pt x="24384" y="481584"/>
                  </a:lnTo>
                  <a:close/>
                </a:path>
                <a:path w="24764" h="494029" extrusionOk="0">
                  <a:moveTo>
                    <a:pt x="12192" y="6096"/>
                  </a:moveTo>
                  <a:lnTo>
                    <a:pt x="6096" y="12192"/>
                  </a:lnTo>
                  <a:lnTo>
                    <a:pt x="12192" y="12192"/>
                  </a:lnTo>
                  <a:lnTo>
                    <a:pt x="12192" y="6096"/>
                  </a:lnTo>
                  <a:close/>
                </a:path>
                <a:path w="24764" h="494029"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2" name="Google Shape;212;g1fc63d35bfb_0_158"/>
            <p:cNvSpPr/>
            <p:nvPr/>
          </p:nvSpPr>
          <p:spPr>
            <a:xfrm>
              <a:off x="5269494" y="3829233"/>
              <a:ext cx="12700" cy="365760"/>
            </a:xfrm>
            <a:custGeom>
              <a:avLst/>
              <a:gdLst/>
              <a:ahLst/>
              <a:cxnLst/>
              <a:rect l="l" t="t" r="r" b="b"/>
              <a:pathLst>
                <a:path w="12700" h="365760" extrusionOk="0">
                  <a:moveTo>
                    <a:pt x="12191" y="0"/>
                  </a:moveTo>
                  <a:lnTo>
                    <a:pt x="0" y="0"/>
                  </a:lnTo>
                  <a:lnTo>
                    <a:pt x="0" y="365760"/>
                  </a:lnTo>
                  <a:lnTo>
                    <a:pt x="12191" y="365760"/>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3" name="Google Shape;213;g1fc63d35bfb_0_158"/>
            <p:cNvSpPr/>
            <p:nvPr/>
          </p:nvSpPr>
          <p:spPr>
            <a:xfrm>
              <a:off x="5263397" y="3823137"/>
              <a:ext cx="24764" cy="378460"/>
            </a:xfrm>
            <a:custGeom>
              <a:avLst/>
              <a:gdLst/>
              <a:ahLst/>
              <a:cxnLst/>
              <a:rect l="l" t="t" r="r" b="b"/>
              <a:pathLst>
                <a:path w="24764" h="378460" extrusionOk="0">
                  <a:moveTo>
                    <a:pt x="24384" y="0"/>
                  </a:moveTo>
                  <a:lnTo>
                    <a:pt x="0" y="0"/>
                  </a:lnTo>
                  <a:lnTo>
                    <a:pt x="0" y="377951"/>
                  </a:lnTo>
                  <a:lnTo>
                    <a:pt x="24384" y="377951"/>
                  </a:lnTo>
                  <a:lnTo>
                    <a:pt x="24384" y="371856"/>
                  </a:lnTo>
                  <a:lnTo>
                    <a:pt x="12192" y="371856"/>
                  </a:lnTo>
                  <a:lnTo>
                    <a:pt x="6096" y="365760"/>
                  </a:lnTo>
                  <a:lnTo>
                    <a:pt x="12192" y="365760"/>
                  </a:lnTo>
                  <a:lnTo>
                    <a:pt x="12192" y="12192"/>
                  </a:lnTo>
                  <a:lnTo>
                    <a:pt x="6096" y="12192"/>
                  </a:lnTo>
                  <a:lnTo>
                    <a:pt x="12192" y="6096"/>
                  </a:lnTo>
                  <a:lnTo>
                    <a:pt x="24384" y="6096"/>
                  </a:lnTo>
                  <a:lnTo>
                    <a:pt x="24384" y="0"/>
                  </a:lnTo>
                  <a:close/>
                </a:path>
                <a:path w="24764" h="378460" extrusionOk="0">
                  <a:moveTo>
                    <a:pt x="12192" y="365760"/>
                  </a:moveTo>
                  <a:lnTo>
                    <a:pt x="6096" y="365760"/>
                  </a:lnTo>
                  <a:lnTo>
                    <a:pt x="12192" y="371856"/>
                  </a:lnTo>
                  <a:lnTo>
                    <a:pt x="12192" y="365760"/>
                  </a:lnTo>
                  <a:close/>
                </a:path>
                <a:path w="24764" h="378460" extrusionOk="0">
                  <a:moveTo>
                    <a:pt x="12192" y="6096"/>
                  </a:moveTo>
                  <a:lnTo>
                    <a:pt x="12192" y="371856"/>
                  </a:lnTo>
                  <a:lnTo>
                    <a:pt x="18287" y="365760"/>
                  </a:lnTo>
                  <a:lnTo>
                    <a:pt x="24384" y="365760"/>
                  </a:lnTo>
                  <a:lnTo>
                    <a:pt x="24384" y="12192"/>
                  </a:lnTo>
                  <a:lnTo>
                    <a:pt x="18287" y="12192"/>
                  </a:lnTo>
                  <a:lnTo>
                    <a:pt x="12192" y="6096"/>
                  </a:lnTo>
                  <a:close/>
                </a:path>
                <a:path w="24764" h="378460" extrusionOk="0">
                  <a:moveTo>
                    <a:pt x="24384" y="365760"/>
                  </a:moveTo>
                  <a:lnTo>
                    <a:pt x="18287" y="365760"/>
                  </a:lnTo>
                  <a:lnTo>
                    <a:pt x="12192" y="371856"/>
                  </a:lnTo>
                  <a:lnTo>
                    <a:pt x="24384" y="371856"/>
                  </a:lnTo>
                  <a:lnTo>
                    <a:pt x="24384" y="365760"/>
                  </a:lnTo>
                  <a:close/>
                </a:path>
                <a:path w="24764" h="378460" extrusionOk="0">
                  <a:moveTo>
                    <a:pt x="12192" y="6096"/>
                  </a:moveTo>
                  <a:lnTo>
                    <a:pt x="6096" y="12192"/>
                  </a:lnTo>
                  <a:lnTo>
                    <a:pt x="12192" y="12192"/>
                  </a:lnTo>
                  <a:lnTo>
                    <a:pt x="12192" y="6096"/>
                  </a:lnTo>
                  <a:close/>
                </a:path>
                <a:path w="24764" h="378460" extrusionOk="0">
                  <a:moveTo>
                    <a:pt x="24384" y="6096"/>
                  </a:moveTo>
                  <a:lnTo>
                    <a:pt x="12192" y="6096"/>
                  </a:lnTo>
                  <a:lnTo>
                    <a:pt x="18287" y="12192"/>
                  </a:lnTo>
                  <a:lnTo>
                    <a:pt x="24384" y="12192"/>
                  </a:lnTo>
                  <a:lnTo>
                    <a:pt x="24384"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4" name="Google Shape;214;g1fc63d35bfb_0_158"/>
            <p:cNvSpPr/>
            <p:nvPr/>
          </p:nvSpPr>
          <p:spPr>
            <a:xfrm>
              <a:off x="5269494" y="4194993"/>
              <a:ext cx="12700" cy="365760"/>
            </a:xfrm>
            <a:custGeom>
              <a:avLst/>
              <a:gdLst/>
              <a:ahLst/>
              <a:cxnLst/>
              <a:rect l="l" t="t" r="r" b="b"/>
              <a:pathLst>
                <a:path w="12700" h="365760" extrusionOk="0">
                  <a:moveTo>
                    <a:pt x="12191" y="0"/>
                  </a:moveTo>
                  <a:lnTo>
                    <a:pt x="0" y="0"/>
                  </a:lnTo>
                  <a:lnTo>
                    <a:pt x="0" y="365759"/>
                  </a:lnTo>
                  <a:lnTo>
                    <a:pt x="12191" y="365759"/>
                  </a:lnTo>
                  <a:lnTo>
                    <a:pt x="12191"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5" name="Google Shape;215;g1fc63d35bfb_0_158"/>
            <p:cNvSpPr/>
            <p:nvPr/>
          </p:nvSpPr>
          <p:spPr>
            <a:xfrm>
              <a:off x="5263397" y="4188897"/>
              <a:ext cx="24764" cy="805179"/>
            </a:xfrm>
            <a:custGeom>
              <a:avLst/>
              <a:gdLst/>
              <a:ahLst/>
              <a:cxnLst/>
              <a:rect l="l" t="t" r="r" b="b"/>
              <a:pathLst>
                <a:path w="24764" h="805179" extrusionOk="0">
                  <a:moveTo>
                    <a:pt x="24384" y="0"/>
                  </a:moveTo>
                  <a:lnTo>
                    <a:pt x="0" y="0"/>
                  </a:lnTo>
                  <a:lnTo>
                    <a:pt x="0" y="371856"/>
                  </a:lnTo>
                  <a:lnTo>
                    <a:pt x="0" y="377952"/>
                  </a:lnTo>
                  <a:lnTo>
                    <a:pt x="0" y="804672"/>
                  </a:lnTo>
                  <a:lnTo>
                    <a:pt x="24384" y="804672"/>
                  </a:lnTo>
                  <a:lnTo>
                    <a:pt x="24384" y="798576"/>
                  </a:lnTo>
                  <a:lnTo>
                    <a:pt x="24384" y="792480"/>
                  </a:lnTo>
                  <a:lnTo>
                    <a:pt x="24384" y="6096"/>
                  </a:lnTo>
                  <a:lnTo>
                    <a:pt x="24384" y="0"/>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6" name="Google Shape;216;g1fc63d35bfb_0_158"/>
            <p:cNvSpPr/>
            <p:nvPr/>
          </p:nvSpPr>
          <p:spPr>
            <a:xfrm>
              <a:off x="7586205" y="3347649"/>
              <a:ext cx="15239" cy="481964"/>
            </a:xfrm>
            <a:custGeom>
              <a:avLst/>
              <a:gdLst/>
              <a:ahLst/>
              <a:cxnLst/>
              <a:rect l="l" t="t" r="r" b="b"/>
              <a:pathLst>
                <a:path w="15239" h="481964" extrusionOk="0">
                  <a:moveTo>
                    <a:pt x="15239" y="0"/>
                  </a:moveTo>
                  <a:lnTo>
                    <a:pt x="0" y="0"/>
                  </a:lnTo>
                  <a:lnTo>
                    <a:pt x="0" y="481584"/>
                  </a:lnTo>
                  <a:lnTo>
                    <a:pt x="15239" y="481584"/>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7" name="Google Shape;217;g1fc63d35bfb_0_158"/>
            <p:cNvSpPr/>
            <p:nvPr/>
          </p:nvSpPr>
          <p:spPr>
            <a:xfrm>
              <a:off x="7580108" y="3341553"/>
              <a:ext cx="27939" cy="494029"/>
            </a:xfrm>
            <a:custGeom>
              <a:avLst/>
              <a:gdLst/>
              <a:ahLst/>
              <a:cxnLst/>
              <a:rect l="l" t="t" r="r" b="b"/>
              <a:pathLst>
                <a:path w="27939" h="494029" extrusionOk="0">
                  <a:moveTo>
                    <a:pt x="27431" y="0"/>
                  </a:moveTo>
                  <a:lnTo>
                    <a:pt x="0" y="0"/>
                  </a:lnTo>
                  <a:lnTo>
                    <a:pt x="0" y="493776"/>
                  </a:lnTo>
                  <a:lnTo>
                    <a:pt x="27431" y="493776"/>
                  </a:lnTo>
                  <a:lnTo>
                    <a:pt x="27431" y="487680"/>
                  </a:lnTo>
                  <a:lnTo>
                    <a:pt x="12191" y="487680"/>
                  </a:lnTo>
                  <a:lnTo>
                    <a:pt x="6095" y="481584"/>
                  </a:lnTo>
                  <a:lnTo>
                    <a:pt x="12191" y="481584"/>
                  </a:lnTo>
                  <a:lnTo>
                    <a:pt x="12191" y="12192"/>
                  </a:lnTo>
                  <a:lnTo>
                    <a:pt x="6095" y="12192"/>
                  </a:lnTo>
                  <a:lnTo>
                    <a:pt x="12191" y="6096"/>
                  </a:lnTo>
                  <a:lnTo>
                    <a:pt x="27431" y="6096"/>
                  </a:lnTo>
                  <a:lnTo>
                    <a:pt x="27431" y="0"/>
                  </a:lnTo>
                  <a:close/>
                </a:path>
                <a:path w="27939" h="494029" extrusionOk="0">
                  <a:moveTo>
                    <a:pt x="12191" y="481584"/>
                  </a:moveTo>
                  <a:lnTo>
                    <a:pt x="6095" y="481584"/>
                  </a:lnTo>
                  <a:lnTo>
                    <a:pt x="12191" y="487680"/>
                  </a:lnTo>
                  <a:lnTo>
                    <a:pt x="12191" y="481584"/>
                  </a:lnTo>
                  <a:close/>
                </a:path>
                <a:path w="27939" h="494029" extrusionOk="0">
                  <a:moveTo>
                    <a:pt x="15239" y="481584"/>
                  </a:moveTo>
                  <a:lnTo>
                    <a:pt x="12191" y="481584"/>
                  </a:lnTo>
                  <a:lnTo>
                    <a:pt x="12191" y="487680"/>
                  </a:lnTo>
                  <a:lnTo>
                    <a:pt x="15239" y="487680"/>
                  </a:lnTo>
                  <a:lnTo>
                    <a:pt x="15239" y="481584"/>
                  </a:lnTo>
                  <a:close/>
                </a:path>
                <a:path w="27939" h="494029" extrusionOk="0">
                  <a:moveTo>
                    <a:pt x="15239" y="6096"/>
                  </a:moveTo>
                  <a:lnTo>
                    <a:pt x="15239" y="487680"/>
                  </a:lnTo>
                  <a:lnTo>
                    <a:pt x="21335" y="481584"/>
                  </a:lnTo>
                  <a:lnTo>
                    <a:pt x="27431" y="481584"/>
                  </a:lnTo>
                  <a:lnTo>
                    <a:pt x="27431" y="12192"/>
                  </a:lnTo>
                  <a:lnTo>
                    <a:pt x="21335" y="12192"/>
                  </a:lnTo>
                  <a:lnTo>
                    <a:pt x="15239" y="6096"/>
                  </a:lnTo>
                  <a:close/>
                </a:path>
                <a:path w="27939" h="494029" extrusionOk="0">
                  <a:moveTo>
                    <a:pt x="27431" y="481584"/>
                  </a:moveTo>
                  <a:lnTo>
                    <a:pt x="21335" y="481584"/>
                  </a:lnTo>
                  <a:lnTo>
                    <a:pt x="15239" y="487680"/>
                  </a:lnTo>
                  <a:lnTo>
                    <a:pt x="27431" y="487680"/>
                  </a:lnTo>
                  <a:lnTo>
                    <a:pt x="27431" y="481584"/>
                  </a:lnTo>
                  <a:close/>
                </a:path>
                <a:path w="27939" h="494029" extrusionOk="0">
                  <a:moveTo>
                    <a:pt x="12191" y="6096"/>
                  </a:moveTo>
                  <a:lnTo>
                    <a:pt x="6095" y="12192"/>
                  </a:lnTo>
                  <a:lnTo>
                    <a:pt x="12191" y="12192"/>
                  </a:lnTo>
                  <a:lnTo>
                    <a:pt x="12191" y="6096"/>
                  </a:lnTo>
                  <a:close/>
                </a:path>
                <a:path w="27939" h="494029" extrusionOk="0">
                  <a:moveTo>
                    <a:pt x="15239" y="6096"/>
                  </a:moveTo>
                  <a:lnTo>
                    <a:pt x="12191" y="6096"/>
                  </a:lnTo>
                  <a:lnTo>
                    <a:pt x="12191" y="12192"/>
                  </a:lnTo>
                  <a:lnTo>
                    <a:pt x="15239" y="12192"/>
                  </a:lnTo>
                  <a:lnTo>
                    <a:pt x="15239" y="6096"/>
                  </a:lnTo>
                  <a:close/>
                </a:path>
                <a:path w="27939" h="494029"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8" name="Google Shape;218;g1fc63d35bfb_0_158"/>
            <p:cNvSpPr/>
            <p:nvPr/>
          </p:nvSpPr>
          <p:spPr>
            <a:xfrm>
              <a:off x="7586205" y="3829233"/>
              <a:ext cx="15239" cy="365760"/>
            </a:xfrm>
            <a:custGeom>
              <a:avLst/>
              <a:gdLst/>
              <a:ahLst/>
              <a:cxnLst/>
              <a:rect l="l" t="t" r="r" b="b"/>
              <a:pathLst>
                <a:path w="15239" h="365760" extrusionOk="0">
                  <a:moveTo>
                    <a:pt x="15239" y="0"/>
                  </a:moveTo>
                  <a:lnTo>
                    <a:pt x="0" y="0"/>
                  </a:lnTo>
                  <a:lnTo>
                    <a:pt x="0" y="365760"/>
                  </a:lnTo>
                  <a:lnTo>
                    <a:pt x="15239" y="365760"/>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19" name="Google Shape;219;g1fc63d35bfb_0_158"/>
            <p:cNvSpPr/>
            <p:nvPr/>
          </p:nvSpPr>
          <p:spPr>
            <a:xfrm>
              <a:off x="7580108" y="3823137"/>
              <a:ext cx="27939" cy="378460"/>
            </a:xfrm>
            <a:custGeom>
              <a:avLst/>
              <a:gdLst/>
              <a:ahLst/>
              <a:cxnLst/>
              <a:rect l="l" t="t" r="r" b="b"/>
              <a:pathLst>
                <a:path w="27939" h="378460" extrusionOk="0">
                  <a:moveTo>
                    <a:pt x="27431" y="0"/>
                  </a:moveTo>
                  <a:lnTo>
                    <a:pt x="0" y="0"/>
                  </a:lnTo>
                  <a:lnTo>
                    <a:pt x="0" y="377951"/>
                  </a:lnTo>
                  <a:lnTo>
                    <a:pt x="27431" y="377951"/>
                  </a:lnTo>
                  <a:lnTo>
                    <a:pt x="27431" y="371856"/>
                  </a:lnTo>
                  <a:lnTo>
                    <a:pt x="12191" y="371856"/>
                  </a:lnTo>
                  <a:lnTo>
                    <a:pt x="6095" y="365760"/>
                  </a:lnTo>
                  <a:lnTo>
                    <a:pt x="12191" y="365760"/>
                  </a:lnTo>
                  <a:lnTo>
                    <a:pt x="12191" y="12192"/>
                  </a:lnTo>
                  <a:lnTo>
                    <a:pt x="6095" y="12192"/>
                  </a:lnTo>
                  <a:lnTo>
                    <a:pt x="12191" y="6096"/>
                  </a:lnTo>
                  <a:lnTo>
                    <a:pt x="27431" y="6096"/>
                  </a:lnTo>
                  <a:lnTo>
                    <a:pt x="27431" y="0"/>
                  </a:lnTo>
                  <a:close/>
                </a:path>
                <a:path w="27939" h="378460" extrusionOk="0">
                  <a:moveTo>
                    <a:pt x="12191" y="365760"/>
                  </a:moveTo>
                  <a:lnTo>
                    <a:pt x="6095" y="365760"/>
                  </a:lnTo>
                  <a:lnTo>
                    <a:pt x="12191" y="371856"/>
                  </a:lnTo>
                  <a:lnTo>
                    <a:pt x="12191" y="365760"/>
                  </a:lnTo>
                  <a:close/>
                </a:path>
                <a:path w="27939" h="378460" extrusionOk="0">
                  <a:moveTo>
                    <a:pt x="15239" y="365760"/>
                  </a:moveTo>
                  <a:lnTo>
                    <a:pt x="12191" y="365760"/>
                  </a:lnTo>
                  <a:lnTo>
                    <a:pt x="12191" y="371856"/>
                  </a:lnTo>
                  <a:lnTo>
                    <a:pt x="15239" y="371856"/>
                  </a:lnTo>
                  <a:lnTo>
                    <a:pt x="15239" y="365760"/>
                  </a:lnTo>
                  <a:close/>
                </a:path>
                <a:path w="27939" h="378460" extrusionOk="0">
                  <a:moveTo>
                    <a:pt x="15239" y="6096"/>
                  </a:moveTo>
                  <a:lnTo>
                    <a:pt x="15239" y="371856"/>
                  </a:lnTo>
                  <a:lnTo>
                    <a:pt x="21335" y="365760"/>
                  </a:lnTo>
                  <a:lnTo>
                    <a:pt x="27431" y="365760"/>
                  </a:lnTo>
                  <a:lnTo>
                    <a:pt x="27431" y="12192"/>
                  </a:lnTo>
                  <a:lnTo>
                    <a:pt x="21335" y="12192"/>
                  </a:lnTo>
                  <a:lnTo>
                    <a:pt x="15239" y="6096"/>
                  </a:lnTo>
                  <a:close/>
                </a:path>
                <a:path w="27939" h="378460" extrusionOk="0">
                  <a:moveTo>
                    <a:pt x="27431" y="365760"/>
                  </a:moveTo>
                  <a:lnTo>
                    <a:pt x="21335" y="365760"/>
                  </a:lnTo>
                  <a:lnTo>
                    <a:pt x="15239" y="371856"/>
                  </a:lnTo>
                  <a:lnTo>
                    <a:pt x="27431" y="371856"/>
                  </a:lnTo>
                  <a:lnTo>
                    <a:pt x="27431" y="365760"/>
                  </a:lnTo>
                  <a:close/>
                </a:path>
                <a:path w="27939" h="378460" extrusionOk="0">
                  <a:moveTo>
                    <a:pt x="12191" y="6096"/>
                  </a:moveTo>
                  <a:lnTo>
                    <a:pt x="6095" y="12192"/>
                  </a:lnTo>
                  <a:lnTo>
                    <a:pt x="12191" y="12192"/>
                  </a:lnTo>
                  <a:lnTo>
                    <a:pt x="12191" y="6096"/>
                  </a:lnTo>
                  <a:close/>
                </a:path>
                <a:path w="27939" h="378460" extrusionOk="0">
                  <a:moveTo>
                    <a:pt x="15239" y="6096"/>
                  </a:moveTo>
                  <a:lnTo>
                    <a:pt x="12191" y="6096"/>
                  </a:lnTo>
                  <a:lnTo>
                    <a:pt x="12191" y="12192"/>
                  </a:lnTo>
                  <a:lnTo>
                    <a:pt x="15239" y="12192"/>
                  </a:lnTo>
                  <a:lnTo>
                    <a:pt x="15239" y="6096"/>
                  </a:lnTo>
                  <a:close/>
                </a:path>
                <a:path w="27939" h="378460" extrusionOk="0">
                  <a:moveTo>
                    <a:pt x="27431" y="6096"/>
                  </a:moveTo>
                  <a:lnTo>
                    <a:pt x="15239" y="6096"/>
                  </a:lnTo>
                  <a:lnTo>
                    <a:pt x="21335" y="12192"/>
                  </a:lnTo>
                  <a:lnTo>
                    <a:pt x="27431" y="12192"/>
                  </a:lnTo>
                  <a:lnTo>
                    <a:pt x="27431"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0" name="Google Shape;220;g1fc63d35bfb_0_158"/>
            <p:cNvSpPr/>
            <p:nvPr/>
          </p:nvSpPr>
          <p:spPr>
            <a:xfrm>
              <a:off x="7586205" y="4194993"/>
              <a:ext cx="15239" cy="365760"/>
            </a:xfrm>
            <a:custGeom>
              <a:avLst/>
              <a:gdLst/>
              <a:ahLst/>
              <a:cxnLst/>
              <a:rect l="l" t="t" r="r" b="b"/>
              <a:pathLst>
                <a:path w="15239" h="365760" extrusionOk="0">
                  <a:moveTo>
                    <a:pt x="15239" y="0"/>
                  </a:moveTo>
                  <a:lnTo>
                    <a:pt x="0" y="0"/>
                  </a:lnTo>
                  <a:lnTo>
                    <a:pt x="0" y="365759"/>
                  </a:lnTo>
                  <a:lnTo>
                    <a:pt x="15239" y="365759"/>
                  </a:lnTo>
                  <a:lnTo>
                    <a:pt x="15239"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1" name="Google Shape;221;g1fc63d35bfb_0_158"/>
            <p:cNvSpPr/>
            <p:nvPr/>
          </p:nvSpPr>
          <p:spPr>
            <a:xfrm>
              <a:off x="7580109" y="4188897"/>
              <a:ext cx="1216659" cy="805179"/>
            </a:xfrm>
            <a:custGeom>
              <a:avLst/>
              <a:gdLst/>
              <a:ahLst/>
              <a:cxnLst/>
              <a:rect l="l" t="t" r="r" b="b"/>
              <a:pathLst>
                <a:path w="1216659" h="805179" extrusionOk="0">
                  <a:moveTo>
                    <a:pt x="27432" y="0"/>
                  </a:moveTo>
                  <a:lnTo>
                    <a:pt x="15240" y="0"/>
                  </a:lnTo>
                  <a:lnTo>
                    <a:pt x="15240" y="12192"/>
                  </a:lnTo>
                  <a:lnTo>
                    <a:pt x="15240" y="362712"/>
                  </a:lnTo>
                  <a:lnTo>
                    <a:pt x="15240" y="384048"/>
                  </a:lnTo>
                  <a:lnTo>
                    <a:pt x="15240" y="792480"/>
                  </a:lnTo>
                  <a:lnTo>
                    <a:pt x="12192" y="792480"/>
                  </a:lnTo>
                  <a:lnTo>
                    <a:pt x="12192" y="384048"/>
                  </a:lnTo>
                  <a:lnTo>
                    <a:pt x="15240" y="384048"/>
                  </a:lnTo>
                  <a:lnTo>
                    <a:pt x="15240" y="362712"/>
                  </a:lnTo>
                  <a:lnTo>
                    <a:pt x="12192" y="362712"/>
                  </a:lnTo>
                  <a:lnTo>
                    <a:pt x="12192" y="12192"/>
                  </a:lnTo>
                  <a:lnTo>
                    <a:pt x="15240" y="12192"/>
                  </a:lnTo>
                  <a:lnTo>
                    <a:pt x="15240" y="0"/>
                  </a:lnTo>
                  <a:lnTo>
                    <a:pt x="0" y="0"/>
                  </a:lnTo>
                  <a:lnTo>
                    <a:pt x="0" y="371856"/>
                  </a:lnTo>
                  <a:lnTo>
                    <a:pt x="0" y="377952"/>
                  </a:lnTo>
                  <a:lnTo>
                    <a:pt x="0" y="804672"/>
                  </a:lnTo>
                  <a:lnTo>
                    <a:pt x="27432" y="804672"/>
                  </a:lnTo>
                  <a:lnTo>
                    <a:pt x="27432" y="798576"/>
                  </a:lnTo>
                  <a:lnTo>
                    <a:pt x="27432" y="792480"/>
                  </a:lnTo>
                  <a:lnTo>
                    <a:pt x="27432" y="6096"/>
                  </a:lnTo>
                  <a:lnTo>
                    <a:pt x="27432" y="0"/>
                  </a:lnTo>
                  <a:close/>
                </a:path>
                <a:path w="1216659" h="805179" extrusionOk="0">
                  <a:moveTo>
                    <a:pt x="1216152" y="371856"/>
                  </a:moveTo>
                  <a:lnTo>
                    <a:pt x="1203960" y="371856"/>
                  </a:lnTo>
                  <a:lnTo>
                    <a:pt x="1203960" y="384048"/>
                  </a:lnTo>
                  <a:lnTo>
                    <a:pt x="1203960" y="792480"/>
                  </a:lnTo>
                  <a:lnTo>
                    <a:pt x="1200912" y="792480"/>
                  </a:lnTo>
                  <a:lnTo>
                    <a:pt x="1200912" y="384048"/>
                  </a:lnTo>
                  <a:lnTo>
                    <a:pt x="1203960" y="384048"/>
                  </a:lnTo>
                  <a:lnTo>
                    <a:pt x="1203960" y="371856"/>
                  </a:lnTo>
                  <a:lnTo>
                    <a:pt x="1188720" y="371856"/>
                  </a:lnTo>
                  <a:lnTo>
                    <a:pt x="1188720" y="804672"/>
                  </a:lnTo>
                  <a:lnTo>
                    <a:pt x="1216152" y="804672"/>
                  </a:lnTo>
                  <a:lnTo>
                    <a:pt x="1216152" y="798576"/>
                  </a:lnTo>
                  <a:lnTo>
                    <a:pt x="1216152" y="792480"/>
                  </a:lnTo>
                  <a:lnTo>
                    <a:pt x="1216152" y="384048"/>
                  </a:lnTo>
                  <a:lnTo>
                    <a:pt x="1216152" y="377952"/>
                  </a:lnTo>
                  <a:lnTo>
                    <a:pt x="1216152" y="37185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2" name="Google Shape;222;g1fc63d35bfb_0_158"/>
            <p:cNvSpPr/>
            <p:nvPr/>
          </p:nvSpPr>
          <p:spPr>
            <a:xfrm>
              <a:off x="4019689" y="4969186"/>
              <a:ext cx="4761230" cy="18414"/>
            </a:xfrm>
            <a:custGeom>
              <a:avLst/>
              <a:gdLst/>
              <a:ahLst/>
              <a:cxnLst/>
              <a:rect l="l" t="t" r="r" b="b"/>
              <a:pathLst>
                <a:path w="4761230" h="18414" extrusionOk="0">
                  <a:moveTo>
                    <a:pt x="4760976" y="0"/>
                  </a:moveTo>
                  <a:lnTo>
                    <a:pt x="0" y="0"/>
                  </a:lnTo>
                  <a:lnTo>
                    <a:pt x="0" y="18287"/>
                  </a:lnTo>
                  <a:lnTo>
                    <a:pt x="4760976" y="18287"/>
                  </a:lnTo>
                  <a:lnTo>
                    <a:pt x="4760976" y="0"/>
                  </a:lnTo>
                  <a:close/>
                </a:path>
              </a:pathLst>
            </a:custGeom>
            <a:solidFill>
              <a:srgbClr val="FFFFFF"/>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23" name="Google Shape;223;g1fc63d35bfb_0_158"/>
            <p:cNvSpPr/>
            <p:nvPr/>
          </p:nvSpPr>
          <p:spPr>
            <a:xfrm>
              <a:off x="4013592" y="4963090"/>
              <a:ext cx="4773295" cy="30479"/>
            </a:xfrm>
            <a:custGeom>
              <a:avLst/>
              <a:gdLst/>
              <a:ahLst/>
              <a:cxnLst/>
              <a:rect l="l" t="t" r="r" b="b"/>
              <a:pathLst>
                <a:path w="4773295" h="30479" extrusionOk="0">
                  <a:moveTo>
                    <a:pt x="4773168" y="0"/>
                  </a:moveTo>
                  <a:lnTo>
                    <a:pt x="0" y="0"/>
                  </a:lnTo>
                  <a:lnTo>
                    <a:pt x="0" y="30480"/>
                  </a:lnTo>
                  <a:lnTo>
                    <a:pt x="4773168" y="30480"/>
                  </a:lnTo>
                  <a:lnTo>
                    <a:pt x="4773168" y="24384"/>
                  </a:lnTo>
                  <a:lnTo>
                    <a:pt x="12191" y="24384"/>
                  </a:lnTo>
                  <a:lnTo>
                    <a:pt x="6095" y="18288"/>
                  </a:lnTo>
                  <a:lnTo>
                    <a:pt x="12191" y="18288"/>
                  </a:lnTo>
                  <a:lnTo>
                    <a:pt x="12191" y="15240"/>
                  </a:lnTo>
                  <a:lnTo>
                    <a:pt x="6095" y="15240"/>
                  </a:lnTo>
                  <a:lnTo>
                    <a:pt x="12191" y="6096"/>
                  </a:lnTo>
                  <a:lnTo>
                    <a:pt x="4773168" y="6096"/>
                  </a:lnTo>
                  <a:lnTo>
                    <a:pt x="4773168" y="0"/>
                  </a:lnTo>
                  <a:close/>
                </a:path>
                <a:path w="4773295" h="30479" extrusionOk="0">
                  <a:moveTo>
                    <a:pt x="12191" y="18288"/>
                  </a:moveTo>
                  <a:lnTo>
                    <a:pt x="6095" y="18288"/>
                  </a:lnTo>
                  <a:lnTo>
                    <a:pt x="12191" y="24384"/>
                  </a:lnTo>
                  <a:lnTo>
                    <a:pt x="12191" y="18288"/>
                  </a:lnTo>
                  <a:close/>
                </a:path>
                <a:path w="4773295" h="30479" extrusionOk="0">
                  <a:moveTo>
                    <a:pt x="4760975" y="18288"/>
                  </a:moveTo>
                  <a:lnTo>
                    <a:pt x="12191" y="18288"/>
                  </a:lnTo>
                  <a:lnTo>
                    <a:pt x="12191" y="24384"/>
                  </a:lnTo>
                  <a:lnTo>
                    <a:pt x="4760975" y="24384"/>
                  </a:lnTo>
                  <a:lnTo>
                    <a:pt x="4760975" y="18288"/>
                  </a:lnTo>
                  <a:close/>
                </a:path>
                <a:path w="4773295" h="30479" extrusionOk="0">
                  <a:moveTo>
                    <a:pt x="4760975" y="6096"/>
                  </a:moveTo>
                  <a:lnTo>
                    <a:pt x="4760975" y="24384"/>
                  </a:lnTo>
                  <a:lnTo>
                    <a:pt x="4767071" y="18288"/>
                  </a:lnTo>
                  <a:lnTo>
                    <a:pt x="4773168" y="18288"/>
                  </a:lnTo>
                  <a:lnTo>
                    <a:pt x="4773168" y="15240"/>
                  </a:lnTo>
                  <a:lnTo>
                    <a:pt x="4767071" y="15240"/>
                  </a:lnTo>
                  <a:lnTo>
                    <a:pt x="4760975" y="6096"/>
                  </a:lnTo>
                  <a:close/>
                </a:path>
                <a:path w="4773295" h="30479" extrusionOk="0">
                  <a:moveTo>
                    <a:pt x="4773168" y="18288"/>
                  </a:moveTo>
                  <a:lnTo>
                    <a:pt x="4767071" y="18288"/>
                  </a:lnTo>
                  <a:lnTo>
                    <a:pt x="4760975" y="24384"/>
                  </a:lnTo>
                  <a:lnTo>
                    <a:pt x="4773168" y="24384"/>
                  </a:lnTo>
                  <a:lnTo>
                    <a:pt x="4773168" y="18288"/>
                  </a:lnTo>
                  <a:close/>
                </a:path>
                <a:path w="4773295" h="30479" extrusionOk="0">
                  <a:moveTo>
                    <a:pt x="12191" y="6096"/>
                  </a:moveTo>
                  <a:lnTo>
                    <a:pt x="6095" y="15240"/>
                  </a:lnTo>
                  <a:lnTo>
                    <a:pt x="12191" y="15240"/>
                  </a:lnTo>
                  <a:lnTo>
                    <a:pt x="12191" y="6096"/>
                  </a:lnTo>
                  <a:close/>
                </a:path>
                <a:path w="4773295" h="30479" extrusionOk="0">
                  <a:moveTo>
                    <a:pt x="4760975" y="6096"/>
                  </a:moveTo>
                  <a:lnTo>
                    <a:pt x="12191" y="6096"/>
                  </a:lnTo>
                  <a:lnTo>
                    <a:pt x="12191" y="15240"/>
                  </a:lnTo>
                  <a:lnTo>
                    <a:pt x="4760975" y="15240"/>
                  </a:lnTo>
                  <a:lnTo>
                    <a:pt x="4760975" y="6096"/>
                  </a:lnTo>
                  <a:close/>
                </a:path>
                <a:path w="4773295" h="30479" extrusionOk="0">
                  <a:moveTo>
                    <a:pt x="4773168" y="6096"/>
                  </a:moveTo>
                  <a:lnTo>
                    <a:pt x="4760975" y="6096"/>
                  </a:lnTo>
                  <a:lnTo>
                    <a:pt x="4767071" y="15240"/>
                  </a:lnTo>
                  <a:lnTo>
                    <a:pt x="4773168" y="15240"/>
                  </a:lnTo>
                  <a:lnTo>
                    <a:pt x="4773168" y="6096"/>
                  </a:lnTo>
                  <a:close/>
                </a:path>
              </a:pathLst>
            </a:custGeom>
            <a:solidFill>
              <a:srgbClr val="000000"/>
            </a:solid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grpSp>
      <p:sp>
        <p:nvSpPr>
          <p:cNvPr id="224" name="Google Shape;224;g1fc63d35bfb_0_158"/>
          <p:cNvSpPr txBox="1"/>
          <p:nvPr/>
        </p:nvSpPr>
        <p:spPr>
          <a:xfrm>
            <a:off x="5193300" y="2789449"/>
            <a:ext cx="665100" cy="883800"/>
          </a:xfrm>
          <a:prstGeom prst="rect">
            <a:avLst/>
          </a:prstGeom>
          <a:noFill/>
          <a:ln>
            <a:noFill/>
          </a:ln>
        </p:spPr>
        <p:txBody>
          <a:bodyPr spcFirstLastPara="1" wrap="square" lIns="0" tIns="173975" rIns="0" bIns="0" anchor="t" anchorCtr="0">
            <a:spAutoFit/>
          </a:bodyPr>
          <a:lstStyle/>
          <a:p>
            <a:pPr marL="12700" marR="0" lvl="0" indent="0" algn="l"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Output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12700" marR="0" lvl="0" indent="0" algn="ctr" rtl="0">
              <a:lnSpc>
                <a:spcPct val="100000"/>
              </a:lnSpc>
              <a:spcBef>
                <a:spcPts val="1200"/>
              </a:spcBef>
              <a:spcAft>
                <a:spcPts val="0"/>
              </a:spcAft>
              <a:buClr>
                <a:srgbClr val="000000"/>
              </a:buClr>
              <a:buSzPts val="1800"/>
              <a:buFont typeface="Times New Roman" panose="02020603050405020304"/>
              <a:buNone/>
            </a:pPr>
            <a:r>
              <a:rPr lang="en-US" sz="18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z</a:t>
            </a:r>
            <a:endParaRPr sz="14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225" name="Google Shape;225;g1fc63d35bfb_0_158"/>
          <p:cNvGraphicFramePr/>
          <p:nvPr/>
        </p:nvGraphicFramePr>
        <p:xfrm>
          <a:off x="1035637" y="3643524"/>
          <a:ext cx="4659275" cy="3000000"/>
        </p:xfrm>
        <a:graphic>
          <a:graphicData uri="http://schemas.openxmlformats.org/drawingml/2006/table">
            <a:tbl>
              <a:tblPr>
                <a:noFill/>
                <a:tableStyleId>{BBE8B231-864D-4E9A-B6B0-EE43FCF1B9A1}</a:tableStyleId>
              </a:tblPr>
              <a:tblGrid>
                <a:gridCol w="492125"/>
                <a:gridCol w="1147750"/>
                <a:gridCol w="1190625"/>
                <a:gridCol w="1271575"/>
                <a:gridCol w="557200"/>
              </a:tblGrid>
              <a:tr h="455600">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c>
                  <a:txBody>
                    <a:bodyPr/>
                    <a:lstStyle/>
                    <a:p>
                      <a:pPr marL="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3810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0" marR="0" lvl="0" indent="0" algn="ctr" rtl="0">
                        <a:lnSpc>
                          <a:spcPct val="70000"/>
                        </a:lnSpc>
                        <a:spcBef>
                          <a:spcPts val="0"/>
                        </a:spcBef>
                        <a:spcAft>
                          <a:spcPts val="0"/>
                        </a:spcAft>
                        <a:buClr>
                          <a:srgbClr val="000000"/>
                        </a:buClr>
                        <a:buSzPts val="1800"/>
                        <a:buFont typeface="Times New Roman" panose="02020603050405020304"/>
                        <a:buNone/>
                      </a:pP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 </a:t>
                      </a:r>
                      <a:r>
                        <a:rPr lang="en-US" sz="1600" b="1"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Y </a:t>
                      </a:r>
                      <a:r>
                        <a:rPr lang="en-US" sz="2500" b="1"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200" b="1" u="none" strike="noStrike" cap="none"/>
                    </a:p>
                  </a:txBody>
                  <a:tcPr marL="0" marR="0" marT="0" marB="0"/>
                </a:tc>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r>
              <a:tr h="392100">
                <a:tc>
                  <a:txBody>
                    <a:bodyPr/>
                    <a:lstStyle/>
                    <a:p>
                      <a:pPr marL="31750"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a:t>
                      </a:r>
                      <a:endParaRPr sz="1400" b="1"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584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01</a:t>
                      </a:r>
                      <a:endParaRPr sz="1400" u="none" strike="noStrike" cap="none"/>
                    </a:p>
                  </a:txBody>
                  <a:tcPr marL="0" marR="0" marT="58425"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u="none" strike="noStrike" cap="none"/>
                    </a:p>
                  </a:txBody>
                  <a:tcPr marL="0" marR="0" marT="58425" marB="0"/>
                </a:tc>
              </a:tr>
              <a:tr h="363525">
                <a:tc>
                  <a:txBody>
                    <a:bodyPr/>
                    <a:lstStyle/>
                    <a:p>
                      <a:pPr marL="48895"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a:t>
                      </a:r>
                      <a:endParaRPr sz="1400" b="1" u="none" strike="noStrike" cap="none"/>
                    </a:p>
                  </a:txBody>
                  <a:tcPr marL="0" marR="0" marT="330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01</a:t>
                      </a:r>
                      <a:endParaRPr sz="1400" u="none" strike="noStrike" cap="none"/>
                    </a:p>
                  </a:txBody>
                  <a:tcPr marL="0" marR="0" marT="298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298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1400" u="none" strike="noStrike" cap="none"/>
                    </a:p>
                  </a:txBody>
                  <a:tcPr marL="0" marR="0" marT="29850"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a:t>
                      </a:r>
                      <a:endParaRPr sz="1400" u="none" strike="noStrike" cap="none"/>
                    </a:p>
                  </a:txBody>
                  <a:tcPr marL="0" marR="0" marT="33025" marB="0"/>
                </a:tc>
              </a:tr>
              <a:tr h="363525">
                <a:tc>
                  <a:txBody>
                    <a:bodyPr/>
                    <a:lstStyle/>
                    <a:p>
                      <a:pPr marL="48895" marR="0" lvl="0" indent="0" algn="l" rtl="0">
                        <a:lnSpc>
                          <a:spcPct val="100000"/>
                        </a:lnSpc>
                        <a:spcBef>
                          <a:spcPts val="0"/>
                        </a:spcBef>
                        <a:spcAft>
                          <a:spcPts val="0"/>
                        </a:spcAft>
                        <a:buClr>
                          <a:srgbClr val="000000"/>
                        </a:buClr>
                        <a:buSzPts val="1800"/>
                        <a:buFont typeface="Times New Roman" panose="02020603050405020304"/>
                        <a:buNone/>
                      </a:pP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a:t>
                      </a:r>
                      <a:endParaRPr sz="1400" b="1" u="none" strike="noStrike" cap="none"/>
                    </a:p>
                  </a:txBody>
                  <a:tcPr marL="0" marR="0" marT="31125"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1400" u="none" strike="noStrike" cap="none"/>
                    </a:p>
                  </a:txBody>
                  <a:tcPr marL="0" marR="0" marT="279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00</a:t>
                      </a:r>
                      <a:endParaRPr sz="1400" u="none" strike="noStrike" cap="none"/>
                    </a:p>
                  </a:txBody>
                  <a:tcPr marL="0" marR="0" marT="27950" marB="0"/>
                </a:tc>
                <a:tc>
                  <a:txBody>
                    <a:bodyPr/>
                    <a:lstStyle/>
                    <a:p>
                      <a:pPr marL="0" marR="0" lvl="0" indent="0" algn="ct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u="none" strike="noStrike" cap="none">
                          <a:latin typeface="Times New Roman" panose="02020603050405020304"/>
                          <a:ea typeface="Times New Roman" panose="02020603050405020304"/>
                          <a:cs typeface="Times New Roman" panose="02020603050405020304"/>
                          <a:sym typeface="Times New Roman" panose="02020603050405020304"/>
                        </a:rPr>
                        <a:t>1</a:t>
                      </a:r>
                      <a:endParaRPr sz="1400" u="none" strike="noStrike" cap="none"/>
                    </a:p>
                  </a:txBody>
                  <a:tcPr marL="0" marR="0" marT="27950" marB="0"/>
                </a:tc>
                <a:tc>
                  <a:txBody>
                    <a:bodyPr/>
                    <a:lstStyle/>
                    <a:p>
                      <a:pPr marL="0" marR="0" lvl="0" indent="0" algn="r" rtl="0">
                        <a:lnSpc>
                          <a:spcPct val="100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endParaRPr sz="1400" u="none" strike="noStrike" cap="none"/>
                    </a:p>
                  </a:txBody>
                  <a:tcPr marL="0" marR="0" marT="31125" marB="0"/>
                </a:tc>
              </a:tr>
              <a:tr h="307975">
                <a:tc>
                  <a:txBody>
                    <a:bodyPr/>
                    <a:lstStyle/>
                    <a:p>
                      <a:pPr marL="0" marR="0" lvl="0" indent="0" algn="l" rtl="0">
                        <a:lnSpc>
                          <a:spcPct val="100000"/>
                        </a:lnSpc>
                        <a:spcBef>
                          <a:spcPts val="0"/>
                        </a:spcBef>
                        <a:spcAft>
                          <a:spcPts val="0"/>
                        </a:spcAft>
                        <a:buClr>
                          <a:srgbClr val="000000"/>
                        </a:buClr>
                        <a:buSzPts val="1800"/>
                        <a:buFont typeface="Arial" panose="020B0604020202020204"/>
                        <a:buNone/>
                      </a:pPr>
                      <a:endParaRPr sz="1800" u="none" strike="noStrike" cap="none">
                        <a:latin typeface="Calibri" panose="020F0502020204030204"/>
                        <a:ea typeface="Calibri" panose="020F0502020204030204"/>
                        <a:cs typeface="Calibri" panose="020F0502020204030204"/>
                        <a:sym typeface="Calibri" panose="020F0502020204030204"/>
                      </a:endParaRPr>
                    </a:p>
                  </a:txBody>
                  <a:tcPr marL="0" marR="0" marT="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u="none" strike="noStrike" cap="none">
                          <a:latin typeface="Times New Roman" panose="02020603050405020304"/>
                          <a:ea typeface="Times New Roman" panose="02020603050405020304"/>
                          <a:cs typeface="Times New Roman" panose="02020603050405020304"/>
                          <a:sym typeface="Times New Roman" panose="02020603050405020304"/>
                        </a:rPr>
                        <a:t>0</a:t>
                      </a:r>
                      <a:endParaRPr sz="1400" u="none" strike="noStrike" cap="none"/>
                    </a:p>
                  </a:txBody>
                  <a:tcPr marL="0" marR="0" marT="2985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a:t>
                      </a:r>
                      <a:endParaRPr sz="1400" u="none" strike="noStrike" cap="none"/>
                    </a:p>
                  </a:txBody>
                  <a:tcPr marL="0" marR="0" marT="29850" marB="0"/>
                </a:tc>
                <a:tc>
                  <a:txBody>
                    <a:bodyPr/>
                    <a:lstStyle/>
                    <a:p>
                      <a:pPr marL="0" marR="0" lvl="0" indent="0" algn="ct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a:t>
                      </a:r>
                      <a:endParaRPr sz="1400" u="none" strike="noStrike" cap="none"/>
                    </a:p>
                  </a:txBody>
                  <a:tcPr marL="0" marR="0" marT="29850" marB="0"/>
                </a:tc>
                <a:tc>
                  <a:txBody>
                    <a:bodyPr/>
                    <a:lstStyle/>
                    <a:p>
                      <a:pPr marL="0" marR="0" lvl="0" indent="0" algn="r" rtl="0">
                        <a:lnSpc>
                          <a:spcPct val="111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t>
                      </a:r>
                      <a:endParaRPr sz="1400" u="none" strike="noStrike" cap="none"/>
                    </a:p>
                  </a:txBody>
                  <a:tcPr marL="0" marR="0" marT="29850" marB="0"/>
                </a:tc>
              </a:tr>
            </a:tbl>
          </a:graphicData>
        </a:graphic>
      </p:graphicFrame>
      <p:sp>
        <p:nvSpPr>
          <p:cNvPr id="226" name="Google Shape;226;g1fc63d35bfb_0_158"/>
          <p:cNvSpPr txBox="1"/>
          <p:nvPr/>
        </p:nvSpPr>
        <p:spPr>
          <a:xfrm>
            <a:off x="7312325" y="2978738"/>
            <a:ext cx="3699000" cy="157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Schemes-&gt;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Binary 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1" i="0" u="none" strike="noStrike" cap="none">
                <a:solidFill>
                  <a:srgbClr val="000000"/>
                </a:solidFill>
                <a:highlight>
                  <a:srgbClr val="FFFF00"/>
                </a:highlight>
                <a:latin typeface="Calibri" panose="020F0502020204030204"/>
                <a:ea typeface="Calibri" panose="020F0502020204030204"/>
                <a:cs typeface="Calibri" panose="020F0502020204030204"/>
                <a:sym typeface="Calibri" panose="020F0502020204030204"/>
              </a:rPr>
              <a:t>Gray encoding</a:t>
            </a:r>
            <a:endParaRPr sz="24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One-hot </a:t>
            </a:r>
            <a:r>
              <a:rPr lang="en-US" sz="2400" b="0" i="0" u="none" strike="noStrike" cap="none">
                <a:solidFill>
                  <a:schemeClr val="dk1"/>
                </a:solidFill>
                <a:latin typeface="Calibri" panose="020F0502020204030204"/>
                <a:ea typeface="Calibri" panose="020F0502020204030204"/>
                <a:cs typeface="Calibri" panose="020F0502020204030204"/>
                <a:sym typeface="Calibri" panose="020F0502020204030204"/>
              </a:rPr>
              <a:t>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30" name="Shape 230"/>
        <p:cNvGrpSpPr/>
        <p:nvPr/>
      </p:nvGrpSpPr>
      <p:grpSpPr>
        <a:xfrm>
          <a:off x="0" y="0"/>
          <a:ext cx="0" cy="0"/>
          <a:chOff x="0" y="0"/>
          <a:chExt cx="0" cy="0"/>
        </a:xfrm>
      </p:grpSpPr>
      <p:pic>
        <p:nvPicPr>
          <p:cNvPr id="231" name="Google Shape;231;g1fc63d35bfb_0_286"/>
          <p:cNvPicPr preferRelativeResize="0"/>
          <p:nvPr/>
        </p:nvPicPr>
        <p:blipFill rotWithShape="1">
          <a:blip r:embed="rId1"/>
          <a:srcRect/>
          <a:stretch>
            <a:fillRect/>
          </a:stretch>
        </p:blipFill>
        <p:spPr>
          <a:xfrm>
            <a:off x="3666199" y="806825"/>
            <a:ext cx="4604975" cy="5662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g1fc63d35bfb_0_221"/>
          <p:cNvSpPr txBox="1"/>
          <p:nvPr/>
        </p:nvSpPr>
        <p:spPr>
          <a:xfrm>
            <a:off x="874668" y="427642"/>
            <a:ext cx="10608000" cy="478800"/>
          </a:xfrm>
          <a:prstGeom prst="rect">
            <a:avLst/>
          </a:prstGeom>
          <a:noFill/>
          <a:ln>
            <a:noFill/>
          </a:ln>
        </p:spPr>
        <p:txBody>
          <a:bodyPr spcFirstLastPara="1" wrap="square" lIns="0" tIns="16925" rIns="0" bIns="0" anchor="t" anchorCtr="0">
            <a:spAutoFit/>
          </a:bodyPr>
          <a:lstStyle/>
          <a:p>
            <a:pPr marL="12700" marR="0" lvl="0" indent="0" algn="l" rtl="0">
              <a:lnSpc>
                <a:spcPct val="100000"/>
              </a:lnSpc>
              <a:spcBef>
                <a:spcPts val="0"/>
              </a:spcBef>
              <a:spcAft>
                <a:spcPts val="0"/>
              </a:spcAft>
              <a:buClr>
                <a:srgbClr val="000000"/>
              </a:buClr>
              <a:buSzPts val="3000"/>
              <a:buFont typeface="Arial" panose="020B0604020202020204"/>
              <a:buNone/>
            </a:pPr>
            <a:r>
              <a:rPr lang="en-US"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Encoding Schemes (State Assignment) </a:t>
            </a:r>
            <a:endParaRPr sz="30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7" name="Google Shape;237;g1fc63d35bfb_0_221"/>
          <p:cNvSpPr txBox="1"/>
          <p:nvPr/>
        </p:nvSpPr>
        <p:spPr>
          <a:xfrm>
            <a:off x="874675" y="1343900"/>
            <a:ext cx="59001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Consider another state assigned table below:</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p:txBody>
      </p:sp>
      <p:sp>
        <p:nvSpPr>
          <p:cNvPr id="238" name="Google Shape;238;g1fc63d35bfb_0_221"/>
          <p:cNvSpPr txBox="1"/>
          <p:nvPr/>
        </p:nvSpPr>
        <p:spPr>
          <a:xfrm>
            <a:off x="7312325" y="2978738"/>
            <a:ext cx="3699000" cy="1574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90000"/>
              </a:lnSpc>
              <a:spcBef>
                <a:spcPts val="360"/>
              </a:spcBef>
              <a:spcAft>
                <a:spcPts val="0"/>
              </a:spcAft>
              <a:buClr>
                <a:srgbClr val="000000"/>
              </a:buClr>
              <a:buSzPts val="2500"/>
              <a:buFont typeface="Arial" panose="020B0604020202020204"/>
              <a:buNone/>
            </a:pPr>
            <a:r>
              <a:rPr lang="en-US" sz="2500" b="1" i="0" u="none" strike="noStrike" cap="none">
                <a:solidFill>
                  <a:srgbClr val="000000"/>
                </a:solidFill>
                <a:latin typeface="Calibri" panose="020F0502020204030204"/>
                <a:ea typeface="Calibri" panose="020F0502020204030204"/>
                <a:cs typeface="Calibri" panose="020F0502020204030204"/>
                <a:sym typeface="Calibri" panose="020F0502020204030204"/>
              </a:rPr>
              <a:t>Schemes-&gt; </a:t>
            </a:r>
            <a:endParaRPr sz="2500" b="1"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360"/>
              </a:spcBef>
              <a:spcAft>
                <a:spcPts val="0"/>
              </a:spcAft>
              <a:buClr>
                <a:srgbClr val="000000"/>
              </a:buClr>
              <a:buSzPts val="2400"/>
              <a:buFont typeface="Arial" panose="020B060402020202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Binary 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0" i="0" u="none" strike="noStrike" cap="none">
                <a:solidFill>
                  <a:srgbClr val="000000"/>
                </a:solidFill>
                <a:latin typeface="Calibri" panose="020F0502020204030204"/>
                <a:ea typeface="Calibri" panose="020F0502020204030204"/>
                <a:cs typeface="Calibri" panose="020F0502020204030204"/>
                <a:sym typeface="Calibri" panose="020F0502020204030204"/>
              </a:rPr>
              <a:t>Gray encoding</a:t>
            </a:r>
            <a:endParaRPr sz="2400" b="0" i="0" u="none" strike="noStrike" cap="none">
              <a:solidFill>
                <a:srgbClr val="000000"/>
              </a:solidFill>
              <a:latin typeface="Calibri" panose="020F0502020204030204"/>
              <a:ea typeface="Calibri" panose="020F0502020204030204"/>
              <a:cs typeface="Calibri" panose="020F0502020204030204"/>
              <a:sym typeface="Calibri" panose="020F0502020204030204"/>
            </a:endParaRPr>
          </a:p>
          <a:p>
            <a:pPr marL="914400" marR="0" lvl="0" indent="-381000" algn="l" rtl="0">
              <a:lnSpc>
                <a:spcPct val="90000"/>
              </a:lnSpc>
              <a:spcBef>
                <a:spcPts val="0"/>
              </a:spcBef>
              <a:spcAft>
                <a:spcPts val="0"/>
              </a:spcAft>
              <a:buClr>
                <a:srgbClr val="000000"/>
              </a:buClr>
              <a:buSzPts val="2400"/>
              <a:buFont typeface="Calibri" panose="020F0502020204030204"/>
              <a:buChar char="➢"/>
            </a:pPr>
            <a:r>
              <a:rPr lang="en-US" sz="2400" b="1" i="0" u="none" strike="noStrike" cap="none">
                <a:solidFill>
                  <a:srgbClr val="000000"/>
                </a:solidFill>
                <a:highlight>
                  <a:srgbClr val="FFFF00"/>
                </a:highlight>
                <a:latin typeface="Calibri" panose="020F0502020204030204"/>
                <a:ea typeface="Calibri" panose="020F0502020204030204"/>
                <a:cs typeface="Calibri" panose="020F0502020204030204"/>
                <a:sym typeface="Calibri" panose="020F0502020204030204"/>
              </a:rPr>
              <a:t>One-hot </a:t>
            </a:r>
            <a:r>
              <a:rPr lang="en-US" sz="2400" b="1" i="0" u="none" strike="noStrike" cap="none">
                <a:solidFill>
                  <a:schemeClr val="dk1"/>
                </a:solidFill>
                <a:highlight>
                  <a:srgbClr val="FFFF00"/>
                </a:highlight>
                <a:latin typeface="Calibri" panose="020F0502020204030204"/>
                <a:ea typeface="Calibri" panose="020F0502020204030204"/>
                <a:cs typeface="Calibri" panose="020F0502020204030204"/>
                <a:sym typeface="Calibri" panose="020F0502020204030204"/>
              </a:rPr>
              <a:t>encoding</a:t>
            </a:r>
            <a:endParaRPr lang="en-US" sz="2400" b="1" i="0" u="none" strike="noStrike" cap="none">
              <a:solidFill>
                <a:schemeClr val="dk1"/>
              </a:solidFill>
              <a:highlight>
                <a:srgbClr val="FFFF00"/>
              </a:highlight>
              <a:latin typeface="Calibri" panose="020F0502020204030204"/>
              <a:ea typeface="Calibri" panose="020F0502020204030204"/>
              <a:cs typeface="Calibri" panose="020F0502020204030204"/>
              <a:sym typeface="Calibri" panose="020F0502020204030204"/>
            </a:endParaRPr>
          </a:p>
        </p:txBody>
      </p:sp>
      <p:pic>
        <p:nvPicPr>
          <p:cNvPr id="239" name="Google Shape;239;g1fc63d35bfb_0_221"/>
          <p:cNvPicPr preferRelativeResize="0"/>
          <p:nvPr/>
        </p:nvPicPr>
        <p:blipFill rotWithShape="1">
          <a:blip r:embed="rId1"/>
          <a:srcRect/>
          <a:stretch>
            <a:fillRect/>
          </a:stretch>
        </p:blipFill>
        <p:spPr>
          <a:xfrm>
            <a:off x="383013" y="2266175"/>
            <a:ext cx="6550875" cy="3325175"/>
          </a:xfrm>
          <a:prstGeom prst="rect">
            <a:avLst/>
          </a:prstGeom>
          <a:noFill/>
          <a:ln>
            <a:noFill/>
          </a:ln>
        </p:spPr>
      </p:pic>
      <p:sp>
        <p:nvSpPr>
          <p:cNvPr id="240" name="Google Shape;240;g1fc63d35bfb_0_221"/>
          <p:cNvSpPr txBox="1"/>
          <p:nvPr/>
        </p:nvSpPr>
        <p:spPr>
          <a:xfrm>
            <a:off x="1039075" y="5708075"/>
            <a:ext cx="4572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How many flipflops are required?</a:t>
            </a:r>
            <a:endPara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1" name="Google Shape;241;g1fc63d35bfb_0_221"/>
          <p:cNvSpPr txBox="1"/>
          <p:nvPr/>
        </p:nvSpPr>
        <p:spPr>
          <a:xfrm>
            <a:off x="5389425" y="5708075"/>
            <a:ext cx="11979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rgbClr val="0000FF"/>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Ans: 3</a:t>
            </a:r>
            <a:endParaRPr lang="en-US" sz="2400" b="1" i="0" u="none" strike="noStrike" cap="none">
              <a:solidFill>
                <a:srgbClr val="0000FF"/>
              </a:solidFill>
              <a:highlight>
                <a:srgbClr val="FFFF00"/>
              </a:highlight>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1"/>
                                        </p:tgtEl>
                                        <p:attrNameLst>
                                          <p:attrName>style.visibility</p:attrName>
                                        </p:attrNameLst>
                                      </p:cBhvr>
                                      <p:to>
                                        <p:strVal val="visible"/>
                                      </p:to>
                                    </p:set>
                                    <p:animEffect transition="in" filter="fade">
                                      <p:cBhvr>
                                        <p:cTn id="12" dur="10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2629</Words>
  <Application>WPS Presentation</Application>
  <PresentationFormat/>
  <Paragraphs>277</Paragraphs>
  <Slides>20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Arial</vt:lpstr>
      <vt:lpstr>SimSun</vt:lpstr>
      <vt:lpstr>Wingdings</vt:lpstr>
      <vt:lpstr>Arial</vt:lpstr>
      <vt:lpstr>Calibri</vt:lpstr>
      <vt:lpstr>Times New Roman</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Draw the state diagram for detecting 110 or 101 overlapping sequence in a data stream. Output,z should be high in the same clock cycle. (b) Also derive the state assignment table for this. (c) Finally derive the output expression for this design.</vt:lpstr>
      <vt:lpstr>(a)Draw the state diagram for detecting 110 or 101 overlapping sequence in a data stream. Output,z should be high in the next clock cycle. (b) Also derive the state assignment table for this. (c) Finally derive the output expression for this design.</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460: VLSI Design</dc:title>
  <dc:creator>Tanvir Ahmed</dc:creator>
  <cp:lastModifiedBy>Tahsin Alam</cp:lastModifiedBy>
  <cp:revision>21</cp:revision>
  <dcterms:created xsi:type="dcterms:W3CDTF">2024-10-25T18:58:00Z</dcterms:created>
  <dcterms:modified xsi:type="dcterms:W3CDTF">2025-07-26T08:41:41Z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2016-05-31T12:00:00Z</vt:filetime>
  </property>
  <property fmtid="{D5CDD505-2E9C-101B-9397-08002B2CF9AE}" pid="3" name="LastSaved">
    <vt:filetime>2020-02-10T12:00:00Z</vt:filetime>
  </property>
  <property fmtid="{D5CDD505-2E9C-101B-9397-08002B2CF9AE}" pid="4" name="ICV">
    <vt:lpwstr>7DEE96114C2B46D2A6E2779BD8777438_12</vt:lpwstr>
  </property>
  <property fmtid="{D5CDD505-2E9C-101B-9397-08002B2CF9AE}" pid="5" name="KSOProductBuildVer">
    <vt:lpwstr>1033-12.2.0.21931</vt:lpwstr>
  </property>
</Properties>
</file>